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sldMasterIdLst>
    <p:sldMasterId id="2147483648" r:id="rId1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1696700" cy="6864350"/>
  <p:notesSz cx="11696700" cy="6864350"/>
  <p:defaultTextStyle>
    <a:defPPr>
      <a:defRPr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78" d="100"/>
          <a:sy n="78" d="100"/>
        </p:scale>
        <p:origin x="-1536" y="-84"/>
      </p:cViewPr>
      <p:guideLst>
        <p:guide pos="2880" orient="horz"/>
        <p:guide pos="2160"/>
      </p:guideLst>
    </p:cSldViewPr>
  </p:slideViewPr>
  <p:gridSpacing cx="78028800" cy="780288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 /><Relationship Id="rId16" Type="http://schemas.openxmlformats.org/officeDocument/2006/relationships/tableStyles" Target="tableStyles.xml" /><Relationship Id="rId17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2132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2115282850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1573007915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801387011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72542010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06452786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692793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19849611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14066566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8F072FF-083E-66B3-252D-0FEA92D384C2}" type="slidenum">
              <a:rPr/>
              <a:t/>
            </a:fld>
            <a:endParaRPr/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2069905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3187892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9770687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4B62946-DF25-7E90-97FE-E5DF109F35C3}" type="slidenum">
              <a:rPr/>
              <a:t/>
            </a:fld>
            <a:endParaRPr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438371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37304027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46751147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9AA4A7C-8469-9DE2-13EC-63453A2EADF6}" type="slidenum">
              <a:rPr/>
              <a:t/>
            </a:fld>
            <a:endParaRPr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7013576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27031785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8314412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835C0FC-6023-57E2-7E9F-5FA240F21DBA}" type="slidenum">
              <a:rPr/>
              <a:t/>
            </a:fld>
            <a:endParaRPr/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983118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70859619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83256097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1DD60C6-1545-DE1E-356C-E90BAC11881A}" type="slidenum">
              <a:rPr/>
              <a:t/>
            </a:fld>
            <a:endParaRPr/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76643744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3690853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2954402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D22DF9D-1038-CFFA-0595-F5ED27C6E116}" type="slidenum">
              <a:rPr/>
              <a:t/>
            </a:fld>
            <a:endParaRPr/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5883688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52470562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52549648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DBA662D-E1D8-238A-7F96-9C024401203A}" type="slidenum">
              <a:rPr/>
              <a:t/>
            </a:fld>
            <a:endParaRPr/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3410110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45075289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36078620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1B15948-9BAD-90CD-E53B-BF7A8CA6E2D0}" type="slidenum">
              <a:rPr/>
              <a:t/>
            </a:fld>
            <a:endParaRPr/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2879341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80713754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42786662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47A846C-4BEC-C978-0B88-409EB3144856}" type="slidenum">
              <a:rPr/>
              <a:t/>
            </a:fld>
            <a:endParaRPr/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3637863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205157780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9412974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4F9A46A-F307-AAA9-D433-FAA4092862E6}" type="slidenum">
              <a:rPr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4027895" name="Holder 2"/>
          <p:cNvSpPr>
            <a:spLocks noGrp="1"/>
          </p:cNvSpPr>
          <p:nvPr>
            <p:ph type="ctrTitle"/>
          </p:nvPr>
        </p:nvSpPr>
        <p:spPr bwMode="auto">
          <a:xfrm>
            <a:off x="196834" y="621276"/>
            <a:ext cx="5460365" cy="4165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66870723" name="Holder 3"/>
          <p:cNvSpPr>
            <a:spLocks noGrp="1"/>
          </p:cNvSpPr>
          <p:nvPr>
            <p:ph type="subTitle" idx="4"/>
          </p:nvPr>
        </p:nvSpPr>
        <p:spPr bwMode="auto">
          <a:xfrm>
            <a:off x="1755457" y="3844036"/>
            <a:ext cx="8192135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934359095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87591147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/>
          </a:p>
        </p:txBody>
      </p:sp>
      <p:sp>
        <p:nvSpPr>
          <p:cNvPr id="183402767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5045653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25662605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209495001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88862794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/>
          </a:p>
        </p:txBody>
      </p:sp>
      <p:sp>
        <p:nvSpPr>
          <p:cNvPr id="1257295564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53854619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08636645" name="Holder 3"/>
          <p:cNvSpPr>
            <a:spLocks noGrp="1"/>
          </p:cNvSpPr>
          <p:nvPr>
            <p:ph sz="half" idx="2"/>
          </p:nvPr>
        </p:nvSpPr>
        <p:spPr bwMode="auto">
          <a:xfrm>
            <a:off x="585152" y="1578800"/>
            <a:ext cx="5090827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8756752" name="Holder 4"/>
          <p:cNvSpPr>
            <a:spLocks noGrp="1"/>
          </p:cNvSpPr>
          <p:nvPr>
            <p:ph sz="half" idx="3"/>
          </p:nvPr>
        </p:nvSpPr>
        <p:spPr bwMode="auto">
          <a:xfrm>
            <a:off x="6027070" y="1578800"/>
            <a:ext cx="5090827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02106863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64730064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/>
          </a:p>
        </p:txBody>
      </p:sp>
      <p:sp>
        <p:nvSpPr>
          <p:cNvPr id="1328627364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0731269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2073398926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74067359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/>
          </a:p>
        </p:txBody>
      </p:sp>
      <p:sp>
        <p:nvSpPr>
          <p:cNvPr id="1162280549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&lt;#&gt;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2568901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02435388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/>
          </a:p>
        </p:txBody>
      </p:sp>
      <p:sp>
        <p:nvSpPr>
          <p:cNvPr id="1567695180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7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3965289" name="Holder 2"/>
          <p:cNvSpPr>
            <a:spLocks noGrp="1"/>
          </p:cNvSpPr>
          <p:nvPr>
            <p:ph type="title"/>
          </p:nvPr>
        </p:nvSpPr>
        <p:spPr bwMode="auto">
          <a:xfrm>
            <a:off x="517608" y="256293"/>
            <a:ext cx="10061762" cy="887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011948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526083889" name="Holder 3"/>
          <p:cNvSpPr>
            <a:spLocks noGrp="1"/>
          </p:cNvSpPr>
          <p:nvPr>
            <p:ph type="body" idx="1"/>
          </p:nvPr>
        </p:nvSpPr>
        <p:spPr bwMode="auto">
          <a:xfrm>
            <a:off x="5657969" y="1226961"/>
            <a:ext cx="4890134" cy="368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5703812" name="Holder 4"/>
          <p:cNvSpPr>
            <a:spLocks noGrp="1"/>
          </p:cNvSpPr>
          <p:nvPr>
            <p:ph type="ftr" sz="quarter" idx="5"/>
          </p:nvPr>
        </p:nvSpPr>
        <p:spPr bwMode="auto">
          <a:xfrm>
            <a:off x="3979037" y="6383845"/>
            <a:ext cx="3744976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71882743" name="Holder 5"/>
          <p:cNvSpPr>
            <a:spLocks noGrp="1"/>
          </p:cNvSpPr>
          <p:nvPr>
            <p:ph type="dt" sz="half" idx="6"/>
          </p:nvPr>
        </p:nvSpPr>
        <p:spPr bwMode="auto">
          <a:xfrm>
            <a:off x="585152" y="6383845"/>
            <a:ext cx="2691701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8/5/2026</a:t>
            </a:fld>
            <a:endParaRPr/>
          </a:p>
        </p:txBody>
      </p:sp>
      <p:sp>
        <p:nvSpPr>
          <p:cNvPr id="1636265464" name="Holder 6"/>
          <p:cNvSpPr>
            <a:spLocks noGrp="1"/>
          </p:cNvSpPr>
          <p:nvPr>
            <p:ph type="sldNum" sz="quarter" idx="7"/>
          </p:nvPr>
        </p:nvSpPr>
        <p:spPr bwMode="auto">
          <a:xfrm>
            <a:off x="8426196" y="6383845"/>
            <a:ext cx="2691701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7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5" Type="http://schemas.openxmlformats.org/officeDocument/2006/relationships/image" Target="../media/image3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8" Type="http://schemas.openxmlformats.org/officeDocument/2006/relationships/image" Target="../media/image62.png"/><Relationship Id="rId9" Type="http://schemas.openxmlformats.org/officeDocument/2006/relationships/hyperlink" Target="mailto:comercial@answercpi.com" TargetMode="External"/><Relationship Id="rId10" Type="http://schemas.openxmlformats.org/officeDocument/2006/relationships/image" Target="../media/image1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3.png"/><Relationship Id="rId9" Type="http://schemas.openxmlformats.org/officeDocument/2006/relationships/image" Target="../media/image19.png"/><Relationship Id="rId10" Type="http://schemas.openxmlformats.org/officeDocument/2006/relationships/image" Target="../media/image20.png"/><Relationship Id="rId11" Type="http://schemas.openxmlformats.org/officeDocument/2006/relationships/image" Target="../media/image21.png"/><Relationship Id="rId12" Type="http://schemas.openxmlformats.org/officeDocument/2006/relationships/image" Target="../media/image22.png"/><Relationship Id="rId13" Type="http://schemas.openxmlformats.org/officeDocument/2006/relationships/image" Target="../media/image23.png"/><Relationship Id="rId14" Type="http://schemas.openxmlformats.org/officeDocument/2006/relationships/image" Target="../media/image24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5.png"/><Relationship Id="rId4" Type="http://schemas.openxmlformats.org/officeDocument/2006/relationships/image" Target="../media/image9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6.jp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9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Relationship Id="rId6" Type="http://schemas.openxmlformats.org/officeDocument/2006/relationships/image" Target="../media/image34.jpg"/><Relationship Id="rId7" Type="http://schemas.openxmlformats.org/officeDocument/2006/relationships/image" Target="../media/image35.jpg"/><Relationship Id="rId8" Type="http://schemas.openxmlformats.org/officeDocument/2006/relationships/image" Target="../media/image36.jpg"/><Relationship Id="rId9" Type="http://schemas.openxmlformats.org/officeDocument/2006/relationships/image" Target="../media/image37.jpg"/><Relationship Id="rId10" Type="http://schemas.openxmlformats.org/officeDocument/2006/relationships/image" Target="../media/image9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8.jpg"/><Relationship Id="rId4" Type="http://schemas.openxmlformats.org/officeDocument/2006/relationships/image" Target="../media/image13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9.jpg"/><Relationship Id="rId4" Type="http://schemas.openxmlformats.org/officeDocument/2006/relationships/image" Target="../media/image9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jpg"/><Relationship Id="rId4" Type="http://schemas.openxmlformats.org/officeDocument/2006/relationships/image" Target="../media/image41.jp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jpg"/><Relationship Id="rId8" Type="http://schemas.openxmlformats.org/officeDocument/2006/relationships/image" Target="../media/image45.png"/><Relationship Id="rId9" Type="http://schemas.openxmlformats.org/officeDocument/2006/relationships/image" Target="../media/image46.jpg"/><Relationship Id="rId10" Type="http://schemas.openxmlformats.org/officeDocument/2006/relationships/image" Target="../media/image47.jpg"/><Relationship Id="rId11" Type="http://schemas.openxmlformats.org/officeDocument/2006/relationships/image" Target="../media/image48.png"/><Relationship Id="rId12" Type="http://schemas.openxmlformats.org/officeDocument/2006/relationships/image" Target="../media/image49.jpg"/><Relationship Id="rId13" Type="http://schemas.openxmlformats.org/officeDocument/2006/relationships/image" Target="../media/image50.png"/><Relationship Id="rId14" Type="http://schemas.openxmlformats.org/officeDocument/2006/relationships/image" Target="../media/image9.png"/><Relationship Id="rId15" Type="http://schemas.openxmlformats.org/officeDocument/2006/relationships/image" Target="../media/image51.jpg"/><Relationship Id="rId16" Type="http://schemas.openxmlformats.org/officeDocument/2006/relationships/image" Target="../media/image52.png"/><Relationship Id="rId17" Type="http://schemas.openxmlformats.org/officeDocument/2006/relationships/image" Target="../media/image53.png"/><Relationship Id="rId18" Type="http://schemas.openxmlformats.org/officeDocument/2006/relationships/image" Target="../media/image54.png"/><Relationship Id="rId19" Type="http://schemas.openxmlformats.org/officeDocument/2006/relationships/image" Target="../media/image55.jpg"/><Relationship Id="rId20" Type="http://schemas.openxmlformats.org/officeDocument/2006/relationships/image" Target="../media/image56.png"/><Relationship Id="rId21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1099960" name="object 2" descr=""/>
          <p:cNvSpPr/>
          <p:nvPr/>
        </p:nvSpPr>
        <p:spPr bwMode="auto">
          <a:xfrm>
            <a:off x="86" y="796"/>
            <a:ext cx="11701779" cy="6858000"/>
          </a:xfrm>
          <a:custGeom>
            <a:avLst/>
            <a:gdLst/>
            <a:ahLst/>
            <a:cxnLst/>
            <a:rect l="l" t="t" r="r" b="b"/>
            <a:pathLst>
              <a:path w="11701780" h="6858000" fill="norm" stroke="1" extrusionOk="0">
                <a:moveTo>
                  <a:pt x="11701266" y="0"/>
                </a:moveTo>
                <a:lnTo>
                  <a:pt x="0" y="0"/>
                </a:lnTo>
                <a:lnTo>
                  <a:pt x="0" y="6857996"/>
                </a:lnTo>
                <a:lnTo>
                  <a:pt x="11701266" y="6857996"/>
                </a:lnTo>
                <a:lnTo>
                  <a:pt x="11701266" y="0"/>
                </a:lnTo>
                <a:close/>
              </a:path>
            </a:pathLst>
          </a:custGeom>
          <a:solidFill>
            <a:srgbClr val="E6E6E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111688043" name="object 3" descr=""/>
          <p:cNvSpPr txBox="1"/>
          <p:nvPr/>
        </p:nvSpPr>
        <p:spPr bwMode="auto">
          <a:xfrm>
            <a:off x="5101125" y="2238840"/>
            <a:ext cx="5857875" cy="1021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6055" marR="5080" indent="-173990">
              <a:lnSpc>
                <a:spcPct val="100499"/>
              </a:lnSpc>
              <a:spcBef>
                <a:spcPts val="95"/>
              </a:spcBef>
              <a:defRPr/>
            </a:pP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SOFTWARE</a:t>
            </a:r>
            <a:r>
              <a:rPr sz="3250" b="1" spc="-19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 spc="-10">
                <a:solidFill>
                  <a:srgbClr val="011948"/>
                </a:solidFill>
                <a:latin typeface="Arial"/>
                <a:cs typeface="Arial"/>
              </a:rPr>
              <a:t>ESPECIALIZADO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EN</a:t>
            </a:r>
            <a:r>
              <a:rPr sz="3250" b="1" spc="-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SISTEMAS</a:t>
            </a:r>
            <a:r>
              <a:rPr sz="3250" b="1" spc="-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>
                <a:solidFill>
                  <a:srgbClr val="011948"/>
                </a:solidFill>
                <a:latin typeface="Arial"/>
                <a:cs typeface="Arial"/>
              </a:rPr>
              <a:t>DE</a:t>
            </a:r>
            <a:r>
              <a:rPr sz="3250" b="1" spc="-5">
                <a:solidFill>
                  <a:srgbClr val="011948"/>
                </a:solidFill>
                <a:latin typeface="Arial"/>
                <a:cs typeface="Arial"/>
              </a:rPr>
              <a:t> </a:t>
            </a:r>
            <a:r>
              <a:rPr sz="3250" b="1" spc="-10">
                <a:solidFill>
                  <a:srgbClr val="011948"/>
                </a:solidFill>
                <a:latin typeface="Arial"/>
                <a:cs typeface="Arial"/>
              </a:rPr>
              <a:t>GESTIÓN</a:t>
            </a:r>
            <a:endParaRPr sz="3250">
              <a:latin typeface="Arial"/>
              <a:cs typeface="Arial"/>
            </a:endParaRPr>
          </a:p>
        </p:txBody>
      </p:sp>
      <p:pic>
        <p:nvPicPr>
          <p:cNvPr id="2070824237" name="object 5" descr=""/>
          <p:cNvPicPr/>
          <p:nvPr/>
        </p:nvPicPr>
        <p:blipFill>
          <a:blip r:embed="rId3"/>
          <a:stretch/>
        </p:blipFill>
        <p:spPr bwMode="auto">
          <a:xfrm>
            <a:off x="67082" y="1066558"/>
            <a:ext cx="5063039" cy="4132144"/>
          </a:xfrm>
          <a:prstGeom prst="rect">
            <a:avLst/>
          </a:prstGeom>
        </p:spPr>
      </p:pic>
      <p:grpSp>
        <p:nvGrpSpPr>
          <p:cNvPr id="1652373753" name="object 6" descr=""/>
          <p:cNvGrpSpPr/>
          <p:nvPr/>
        </p:nvGrpSpPr>
        <p:grpSpPr bwMode="auto">
          <a:xfrm>
            <a:off x="6505206" y="279655"/>
            <a:ext cx="2642235" cy="356870"/>
            <a:chOff x="6505206" y="279655"/>
            <a:chExt cx="2642235" cy="356870"/>
          </a:xfrm>
        </p:grpSpPr>
        <p:pic>
          <p:nvPicPr>
            <p:cNvPr id="7" name="object 7" descr=""/>
            <p:cNvPicPr/>
            <p:nvPr/>
          </p:nvPicPr>
          <p:blipFill>
            <a:blip r:embed="rId4"/>
            <a:stretch/>
          </p:blipFill>
          <p:spPr bwMode="auto">
            <a:xfrm>
              <a:off x="6597312" y="376475"/>
              <a:ext cx="169533" cy="167235"/>
            </a:xfrm>
            <a:prstGeom prst="rect">
              <a:avLst/>
            </a:prstGeom>
          </p:spPr>
        </p:pic>
        <p:sp>
          <p:nvSpPr>
            <p:cNvPr id="8" name="object 8" descr=""/>
            <p:cNvSpPr/>
            <p:nvPr/>
          </p:nvSpPr>
          <p:spPr bwMode="auto">
            <a:xfrm>
              <a:off x="7410495" y="283650"/>
              <a:ext cx="357505" cy="352425"/>
            </a:xfrm>
            <a:custGeom>
              <a:avLst/>
              <a:gdLst/>
              <a:ahLst/>
              <a:cxnLst/>
              <a:rect l="l" t="t" r="r" b="b"/>
              <a:pathLst>
                <a:path w="357504" h="352425" fill="norm" stroke="1" extrusionOk="0">
                  <a:moveTo>
                    <a:pt x="178520" y="0"/>
                  </a:moveTo>
                  <a:lnTo>
                    <a:pt x="131061" y="6290"/>
                  </a:lnTo>
                  <a:lnTo>
                    <a:pt x="88416" y="24041"/>
                  </a:lnTo>
                  <a:lnTo>
                    <a:pt x="52286" y="51574"/>
                  </a:lnTo>
                  <a:lnTo>
                    <a:pt x="24372" y="87209"/>
                  </a:lnTo>
                  <a:lnTo>
                    <a:pt x="6376" y="129269"/>
                  </a:lnTo>
                  <a:lnTo>
                    <a:pt x="0" y="176072"/>
                  </a:lnTo>
                  <a:lnTo>
                    <a:pt x="6376" y="222879"/>
                  </a:lnTo>
                  <a:lnTo>
                    <a:pt x="24372" y="264950"/>
                  </a:lnTo>
                  <a:lnTo>
                    <a:pt x="52286" y="300602"/>
                  </a:lnTo>
                  <a:lnTo>
                    <a:pt x="88416" y="328151"/>
                  </a:lnTo>
                  <a:lnTo>
                    <a:pt x="131061" y="345915"/>
                  </a:lnTo>
                  <a:lnTo>
                    <a:pt x="178520" y="352210"/>
                  </a:lnTo>
                  <a:lnTo>
                    <a:pt x="225934" y="345915"/>
                  </a:lnTo>
                  <a:lnTo>
                    <a:pt x="268550" y="328151"/>
                  </a:lnTo>
                  <a:lnTo>
                    <a:pt x="304662" y="300602"/>
                  </a:lnTo>
                  <a:lnTo>
                    <a:pt x="332071" y="265583"/>
                  </a:lnTo>
                  <a:lnTo>
                    <a:pt x="137069" y="265583"/>
                  </a:lnTo>
                  <a:lnTo>
                    <a:pt x="118569" y="264238"/>
                  </a:lnTo>
                  <a:lnTo>
                    <a:pt x="100536" y="260369"/>
                  </a:lnTo>
                  <a:lnTo>
                    <a:pt x="83246" y="254006"/>
                  </a:lnTo>
                  <a:lnTo>
                    <a:pt x="66977" y="245247"/>
                  </a:lnTo>
                  <a:lnTo>
                    <a:pt x="85958" y="245247"/>
                  </a:lnTo>
                  <a:lnTo>
                    <a:pt x="93184" y="244665"/>
                  </a:lnTo>
                  <a:lnTo>
                    <a:pt x="107945" y="240965"/>
                  </a:lnTo>
                  <a:lnTo>
                    <a:pt x="121881" y="234894"/>
                  </a:lnTo>
                  <a:lnTo>
                    <a:pt x="134679" y="226548"/>
                  </a:lnTo>
                  <a:lnTo>
                    <a:pt x="120580" y="224065"/>
                  </a:lnTo>
                  <a:lnTo>
                    <a:pt x="108213" y="217577"/>
                  </a:lnTo>
                  <a:lnTo>
                    <a:pt x="98397" y="207715"/>
                  </a:lnTo>
                  <a:lnTo>
                    <a:pt x="91950" y="195110"/>
                  </a:lnTo>
                  <a:lnTo>
                    <a:pt x="109601" y="195110"/>
                  </a:lnTo>
                  <a:lnTo>
                    <a:pt x="112579" y="194307"/>
                  </a:lnTo>
                  <a:lnTo>
                    <a:pt x="97836" y="188635"/>
                  </a:lnTo>
                  <a:lnTo>
                    <a:pt x="86225" y="178646"/>
                  </a:lnTo>
                  <a:lnTo>
                    <a:pt x="78617" y="165435"/>
                  </a:lnTo>
                  <a:lnTo>
                    <a:pt x="75887" y="150098"/>
                  </a:lnTo>
                  <a:lnTo>
                    <a:pt x="75887" y="149519"/>
                  </a:lnTo>
                  <a:lnTo>
                    <a:pt x="90831" y="149519"/>
                  </a:lnTo>
                  <a:lnTo>
                    <a:pt x="84237" y="143064"/>
                  </a:lnTo>
                  <a:lnTo>
                    <a:pt x="77478" y="127781"/>
                  </a:lnTo>
                  <a:lnTo>
                    <a:pt x="76928" y="114923"/>
                  </a:lnTo>
                  <a:lnTo>
                    <a:pt x="76816" y="112311"/>
                  </a:lnTo>
                  <a:lnTo>
                    <a:pt x="76765" y="111115"/>
                  </a:lnTo>
                  <a:lnTo>
                    <a:pt x="82482" y="94806"/>
                  </a:lnTo>
                  <a:lnTo>
                    <a:pt x="196782" y="94806"/>
                  </a:lnTo>
                  <a:lnTo>
                    <a:pt x="205529" y="89469"/>
                  </a:lnTo>
                  <a:lnTo>
                    <a:pt x="222868" y="86692"/>
                  </a:lnTo>
                  <a:lnTo>
                    <a:pt x="332161" y="86692"/>
                  </a:lnTo>
                  <a:lnTo>
                    <a:pt x="304662" y="51574"/>
                  </a:lnTo>
                  <a:lnTo>
                    <a:pt x="268550" y="24041"/>
                  </a:lnTo>
                  <a:lnTo>
                    <a:pt x="225934" y="6290"/>
                  </a:lnTo>
                  <a:lnTo>
                    <a:pt x="178520" y="0"/>
                  </a:lnTo>
                  <a:close/>
                </a:path>
                <a:path w="357504" h="352425" fill="norm" stroke="1" extrusionOk="0">
                  <a:moveTo>
                    <a:pt x="341361" y="107767"/>
                  </a:moveTo>
                  <a:lnTo>
                    <a:pt x="290080" y="107767"/>
                  </a:lnTo>
                  <a:lnTo>
                    <a:pt x="285156" y="114355"/>
                  </a:lnTo>
                  <a:lnTo>
                    <a:pt x="279675" y="120472"/>
                  </a:lnTo>
                  <a:lnTo>
                    <a:pt x="273673" y="126089"/>
                  </a:lnTo>
                  <a:lnTo>
                    <a:pt x="267181" y="131177"/>
                  </a:lnTo>
                  <a:lnTo>
                    <a:pt x="267354" y="136965"/>
                  </a:lnTo>
                  <a:lnTo>
                    <a:pt x="258837" y="182276"/>
                  </a:lnTo>
                  <a:lnTo>
                    <a:pt x="233785" y="223687"/>
                  </a:lnTo>
                  <a:lnTo>
                    <a:pt x="192792" y="254006"/>
                  </a:lnTo>
                  <a:lnTo>
                    <a:pt x="192399" y="254006"/>
                  </a:lnTo>
                  <a:lnTo>
                    <a:pt x="137069" y="265583"/>
                  </a:lnTo>
                  <a:lnTo>
                    <a:pt x="332071" y="265583"/>
                  </a:lnTo>
                  <a:lnTo>
                    <a:pt x="332567" y="264950"/>
                  </a:lnTo>
                  <a:lnTo>
                    <a:pt x="350559" y="222879"/>
                  </a:lnTo>
                  <a:lnTo>
                    <a:pt x="356936" y="176072"/>
                  </a:lnTo>
                  <a:lnTo>
                    <a:pt x="350559" y="129269"/>
                  </a:lnTo>
                  <a:lnTo>
                    <a:pt x="341361" y="107767"/>
                  </a:lnTo>
                  <a:close/>
                </a:path>
                <a:path w="357504" h="352425" fill="norm" stroke="1" extrusionOk="0">
                  <a:moveTo>
                    <a:pt x="85958" y="245247"/>
                  </a:moveTo>
                  <a:lnTo>
                    <a:pt x="66977" y="245247"/>
                  </a:lnTo>
                  <a:lnTo>
                    <a:pt x="77914" y="245894"/>
                  </a:lnTo>
                  <a:lnTo>
                    <a:pt x="85958" y="245247"/>
                  </a:lnTo>
                  <a:close/>
                </a:path>
                <a:path w="357504" h="352425" fill="norm" stroke="1" extrusionOk="0">
                  <a:moveTo>
                    <a:pt x="109601" y="195110"/>
                  </a:moveTo>
                  <a:lnTo>
                    <a:pt x="91950" y="195110"/>
                  </a:lnTo>
                  <a:lnTo>
                    <a:pt x="98786" y="196477"/>
                  </a:lnTo>
                  <a:lnTo>
                    <a:pt x="105864" y="196117"/>
                  </a:lnTo>
                  <a:lnTo>
                    <a:pt x="109601" y="195110"/>
                  </a:lnTo>
                  <a:close/>
                </a:path>
                <a:path w="357504" h="352425" fill="norm" stroke="1" extrusionOk="0">
                  <a:moveTo>
                    <a:pt x="90831" y="149519"/>
                  </a:moveTo>
                  <a:lnTo>
                    <a:pt x="75887" y="149519"/>
                  </a:lnTo>
                  <a:lnTo>
                    <a:pt x="82188" y="153069"/>
                  </a:lnTo>
                  <a:lnTo>
                    <a:pt x="89387" y="154998"/>
                  </a:lnTo>
                  <a:lnTo>
                    <a:pt x="96655" y="155221"/>
                  </a:lnTo>
                  <a:lnTo>
                    <a:pt x="90831" y="149519"/>
                  </a:lnTo>
                  <a:close/>
                </a:path>
                <a:path w="357504" h="352425" fill="norm" stroke="1" extrusionOk="0">
                  <a:moveTo>
                    <a:pt x="196782" y="94806"/>
                  </a:moveTo>
                  <a:lnTo>
                    <a:pt x="82482" y="94806"/>
                  </a:lnTo>
                  <a:lnTo>
                    <a:pt x="101869" y="113859"/>
                  </a:lnTo>
                  <a:lnTo>
                    <a:pt x="124564" y="128333"/>
                  </a:lnTo>
                  <a:lnTo>
                    <a:pt x="149816" y="137854"/>
                  </a:lnTo>
                  <a:lnTo>
                    <a:pt x="176824" y="142020"/>
                  </a:lnTo>
                  <a:lnTo>
                    <a:pt x="175773" y="131177"/>
                  </a:lnTo>
                  <a:lnTo>
                    <a:pt x="175679" y="130209"/>
                  </a:lnTo>
                  <a:lnTo>
                    <a:pt x="177627" y="118710"/>
                  </a:lnTo>
                  <a:lnTo>
                    <a:pt x="182483" y="108088"/>
                  </a:lnTo>
                  <a:lnTo>
                    <a:pt x="190061" y="98907"/>
                  </a:lnTo>
                  <a:lnTo>
                    <a:pt x="196782" y="94806"/>
                  </a:lnTo>
                  <a:close/>
                </a:path>
                <a:path w="357504" h="352425" fill="norm" stroke="1" extrusionOk="0">
                  <a:moveTo>
                    <a:pt x="333750" y="89975"/>
                  </a:moveTo>
                  <a:lnTo>
                    <a:pt x="283899" y="89975"/>
                  </a:lnTo>
                  <a:lnTo>
                    <a:pt x="280633" y="97470"/>
                  </a:lnTo>
                  <a:lnTo>
                    <a:pt x="276119" y="104216"/>
                  </a:lnTo>
                  <a:lnTo>
                    <a:pt x="270458" y="110079"/>
                  </a:lnTo>
                  <a:lnTo>
                    <a:pt x="263753" y="114923"/>
                  </a:lnTo>
                  <a:lnTo>
                    <a:pt x="270493" y="113859"/>
                  </a:lnTo>
                  <a:lnTo>
                    <a:pt x="277143" y="112311"/>
                  </a:lnTo>
                  <a:lnTo>
                    <a:pt x="283680" y="110280"/>
                  </a:lnTo>
                  <a:lnTo>
                    <a:pt x="290080" y="107767"/>
                  </a:lnTo>
                  <a:lnTo>
                    <a:pt x="341361" y="107767"/>
                  </a:lnTo>
                  <a:lnTo>
                    <a:pt x="333750" y="89975"/>
                  </a:lnTo>
                  <a:close/>
                </a:path>
                <a:path w="357504" h="352425" fill="norm" stroke="1" extrusionOk="0">
                  <a:moveTo>
                    <a:pt x="332161" y="86692"/>
                  </a:moveTo>
                  <a:lnTo>
                    <a:pt x="222868" y="86692"/>
                  </a:lnTo>
                  <a:lnTo>
                    <a:pt x="240000" y="90529"/>
                  </a:lnTo>
                  <a:lnTo>
                    <a:pt x="254843" y="100937"/>
                  </a:lnTo>
                  <a:lnTo>
                    <a:pt x="262451" y="99098"/>
                  </a:lnTo>
                  <a:lnTo>
                    <a:pt x="269857" y="96641"/>
                  </a:lnTo>
                  <a:lnTo>
                    <a:pt x="277020" y="93592"/>
                  </a:lnTo>
                  <a:lnTo>
                    <a:pt x="283899" y="89975"/>
                  </a:lnTo>
                  <a:lnTo>
                    <a:pt x="333750" y="89975"/>
                  </a:lnTo>
                  <a:lnTo>
                    <a:pt x="332567" y="87209"/>
                  </a:lnTo>
                  <a:lnTo>
                    <a:pt x="332161" y="86692"/>
                  </a:lnTo>
                  <a:close/>
                </a:path>
              </a:pathLst>
            </a:custGeom>
            <a:solidFill>
              <a:srgbClr val="42AFC6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9" name="object 9" descr=""/>
            <p:cNvPicPr/>
            <p:nvPr/>
          </p:nvPicPr>
          <p:blipFill>
            <a:blip r:embed="rId5"/>
            <a:stretch/>
          </p:blipFill>
          <p:spPr bwMode="auto">
            <a:xfrm>
              <a:off x="7952469" y="351190"/>
              <a:ext cx="191270" cy="217129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6"/>
            <a:stretch/>
          </p:blipFill>
          <p:spPr bwMode="auto">
            <a:xfrm>
              <a:off x="6505206" y="279655"/>
              <a:ext cx="2642223" cy="35625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7"/>
            <a:stretch/>
          </p:blipFill>
          <p:spPr bwMode="auto">
            <a:xfrm>
              <a:off x="7486793" y="357022"/>
              <a:ext cx="204195" cy="205739"/>
            </a:xfrm>
            <a:prstGeom prst="rect">
              <a:avLst/>
            </a:prstGeom>
          </p:spPr>
        </p:pic>
        <p:pic>
          <p:nvPicPr>
            <p:cNvPr id="12" name="object 12" descr=""/>
            <p:cNvPicPr/>
            <p:nvPr/>
          </p:nvPicPr>
          <p:blipFill>
            <a:blip r:embed="rId8"/>
            <a:stretch/>
          </p:blipFill>
          <p:spPr bwMode="auto">
            <a:xfrm>
              <a:off x="7952501" y="350968"/>
              <a:ext cx="191239" cy="217352"/>
            </a:xfrm>
            <a:prstGeom prst="rect">
              <a:avLst/>
            </a:prstGeom>
          </p:spPr>
        </p:pic>
        <p:pic>
          <p:nvPicPr>
            <p:cNvPr id="13" name="object 13" descr=""/>
            <p:cNvPicPr/>
            <p:nvPr/>
          </p:nvPicPr>
          <p:blipFill>
            <a:blip r:embed="rId9"/>
            <a:stretch/>
          </p:blipFill>
          <p:spPr bwMode="auto">
            <a:xfrm>
              <a:off x="8396757" y="379308"/>
              <a:ext cx="223368" cy="160885"/>
            </a:xfrm>
            <a:prstGeom prst="rect">
              <a:avLst/>
            </a:prstGeom>
          </p:spPr>
        </p:pic>
        <p:pic>
          <p:nvPicPr>
            <p:cNvPr id="14" name="object 14" descr=""/>
            <p:cNvPicPr/>
            <p:nvPr/>
          </p:nvPicPr>
          <p:blipFill>
            <a:blip r:embed="rId10"/>
            <a:stretch/>
          </p:blipFill>
          <p:spPr bwMode="auto">
            <a:xfrm>
              <a:off x="8933197" y="415615"/>
              <a:ext cx="140012" cy="140775"/>
            </a:xfrm>
            <a:prstGeom prst="rect">
              <a:avLst/>
            </a:prstGeom>
          </p:spPr>
        </p:pic>
        <p:sp>
          <p:nvSpPr>
            <p:cNvPr id="15" name="object 15" descr=""/>
            <p:cNvSpPr/>
            <p:nvPr/>
          </p:nvSpPr>
          <p:spPr bwMode="auto">
            <a:xfrm>
              <a:off x="8863876" y="348698"/>
              <a:ext cx="48895" cy="208279"/>
            </a:xfrm>
            <a:custGeom>
              <a:avLst/>
              <a:gdLst/>
              <a:ahLst/>
              <a:cxnLst/>
              <a:rect l="l" t="t" r="r" b="b"/>
              <a:pathLst>
                <a:path w="48895" h="208279" fill="norm" stroke="1" extrusionOk="0">
                  <a:moveTo>
                    <a:pt x="45161" y="207594"/>
                  </a:moveTo>
                  <a:lnTo>
                    <a:pt x="45097" y="69850"/>
                  </a:lnTo>
                  <a:lnTo>
                    <a:pt x="2895" y="69545"/>
                  </a:lnTo>
                  <a:lnTo>
                    <a:pt x="2501" y="207670"/>
                  </a:lnTo>
                  <a:lnTo>
                    <a:pt x="45161" y="207594"/>
                  </a:lnTo>
                  <a:close/>
                </a:path>
                <a:path w="48895" h="208279" fill="norm" stroke="1" extrusionOk="0">
                  <a:moveTo>
                    <a:pt x="48577" y="28028"/>
                  </a:moveTo>
                  <a:lnTo>
                    <a:pt x="47675" y="17157"/>
                  </a:lnTo>
                  <a:lnTo>
                    <a:pt x="43561" y="9410"/>
                  </a:lnTo>
                  <a:lnTo>
                    <a:pt x="36563" y="3276"/>
                  </a:lnTo>
                  <a:lnTo>
                    <a:pt x="27419" y="0"/>
                  </a:lnTo>
                  <a:lnTo>
                    <a:pt x="16852" y="825"/>
                  </a:lnTo>
                  <a:lnTo>
                    <a:pt x="1320" y="13296"/>
                  </a:lnTo>
                  <a:lnTo>
                    <a:pt x="0" y="31026"/>
                  </a:lnTo>
                  <a:lnTo>
                    <a:pt x="10579" y="45491"/>
                  </a:lnTo>
                  <a:lnTo>
                    <a:pt x="30772" y="48183"/>
                  </a:lnTo>
                  <a:lnTo>
                    <a:pt x="38900" y="44272"/>
                  </a:lnTo>
                  <a:lnTo>
                    <a:pt x="45250" y="37312"/>
                  </a:lnTo>
                  <a:lnTo>
                    <a:pt x="48577" y="28028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653729601" name="object 16"/>
          <p:cNvSpPr txBox="1"/>
          <p:nvPr/>
        </p:nvSpPr>
        <p:spPr bwMode="auto">
          <a:xfrm>
            <a:off x="9240690" y="273516"/>
            <a:ext cx="180022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000" i="1">
                <a:solidFill>
                  <a:srgbClr val="001847"/>
                </a:solidFill>
                <a:latin typeface="Arial"/>
                <a:cs typeface="Arial"/>
              </a:rPr>
              <a:t>answercpi</a:t>
            </a:r>
            <a:r>
              <a:rPr sz="2000" i="1" spc="195">
                <a:solidFill>
                  <a:srgbClr val="001847"/>
                </a:solidFill>
                <a:latin typeface="Arial"/>
                <a:cs typeface="Arial"/>
              </a:rPr>
              <a:t> </a:t>
            </a:r>
            <a:r>
              <a:rPr sz="2000" i="1" spc="-25">
                <a:solidFill>
                  <a:srgbClr val="001847"/>
                </a:solidFill>
                <a:latin typeface="Arial"/>
                <a:cs typeface="Arial"/>
              </a:rPr>
              <a:t>SAS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243721113" name="object 17" descr=""/>
          <p:cNvGrpSpPr/>
          <p:nvPr/>
        </p:nvGrpSpPr>
        <p:grpSpPr bwMode="auto">
          <a:xfrm>
            <a:off x="154616" y="401105"/>
            <a:ext cx="6071870" cy="111125"/>
            <a:chOff x="154616" y="401105"/>
            <a:chExt cx="6071870" cy="111125"/>
          </a:xfrm>
        </p:grpSpPr>
        <p:sp>
          <p:nvSpPr>
            <p:cNvPr id="18" name="object 18" descr=""/>
            <p:cNvSpPr/>
            <p:nvPr/>
          </p:nvSpPr>
          <p:spPr bwMode="auto">
            <a:xfrm>
              <a:off x="154616" y="401105"/>
              <a:ext cx="3035935" cy="111125"/>
            </a:xfrm>
            <a:custGeom>
              <a:avLst/>
              <a:gdLst/>
              <a:ahLst/>
              <a:cxnLst/>
              <a:rect l="l" t="t" r="r" b="b"/>
              <a:pathLst>
                <a:path w="3035935" h="111125" fill="norm" stroke="1" extrusionOk="0">
                  <a:moveTo>
                    <a:pt x="3035786" y="0"/>
                  </a:moveTo>
                  <a:lnTo>
                    <a:pt x="0" y="0"/>
                  </a:lnTo>
                  <a:lnTo>
                    <a:pt x="0" y="110526"/>
                  </a:lnTo>
                  <a:lnTo>
                    <a:pt x="3035786" y="110526"/>
                  </a:lnTo>
                  <a:lnTo>
                    <a:pt x="3035786" y="0"/>
                  </a:lnTo>
                  <a:close/>
                </a:path>
              </a:pathLst>
            </a:custGeom>
            <a:solidFill>
              <a:srgbClr val="00184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9" name="object 19" descr=""/>
            <p:cNvSpPr/>
            <p:nvPr/>
          </p:nvSpPr>
          <p:spPr bwMode="auto">
            <a:xfrm>
              <a:off x="3190091" y="401105"/>
              <a:ext cx="3035935" cy="111125"/>
            </a:xfrm>
            <a:custGeom>
              <a:avLst/>
              <a:gdLst/>
              <a:ahLst/>
              <a:cxnLst/>
              <a:rect l="l" t="t" r="r" b="b"/>
              <a:pathLst>
                <a:path w="3035935" h="111125" fill="norm" stroke="1" extrusionOk="0">
                  <a:moveTo>
                    <a:pt x="3035786" y="0"/>
                  </a:moveTo>
                  <a:lnTo>
                    <a:pt x="0" y="0"/>
                  </a:lnTo>
                  <a:lnTo>
                    <a:pt x="0" y="110526"/>
                  </a:lnTo>
                  <a:lnTo>
                    <a:pt x="3035786" y="110526"/>
                  </a:lnTo>
                  <a:lnTo>
                    <a:pt x="3035786" y="0"/>
                  </a:lnTo>
                  <a:close/>
                </a:path>
              </a:pathLst>
            </a:custGeom>
            <a:solidFill>
              <a:srgbClr val="42AFC6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1731657201" name="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0" y="5508444"/>
            <a:ext cx="11696699" cy="13503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8978667" name="object 2" descr=""/>
          <p:cNvSpPr/>
          <p:nvPr/>
        </p:nvSpPr>
        <p:spPr bwMode="auto">
          <a:xfrm>
            <a:off x="0" y="9526"/>
            <a:ext cx="11694795" cy="6849745"/>
          </a:xfrm>
          <a:custGeom>
            <a:avLst/>
            <a:gdLst/>
            <a:ahLst/>
            <a:cxnLst/>
            <a:rect l="l" t="t" r="r" b="b"/>
            <a:pathLst>
              <a:path w="11694795" h="6849745" fill="norm" stroke="1" extrusionOk="0">
                <a:moveTo>
                  <a:pt x="11694204" y="6849193"/>
                </a:moveTo>
                <a:lnTo>
                  <a:pt x="11694204" y="0"/>
                </a:lnTo>
                <a:lnTo>
                  <a:pt x="0" y="0"/>
                </a:lnTo>
                <a:lnTo>
                  <a:pt x="0" y="6849193"/>
                </a:lnTo>
                <a:lnTo>
                  <a:pt x="11694204" y="6849193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651363882" name="object 5" descr=""/>
          <p:cNvSpPr/>
          <p:nvPr/>
        </p:nvSpPr>
        <p:spPr bwMode="auto">
          <a:xfrm rot="0" flipH="0" flipV="0">
            <a:off x="1327819" y="9525"/>
            <a:ext cx="4902835" cy="3208655"/>
          </a:xfrm>
          <a:custGeom>
            <a:avLst/>
            <a:gdLst/>
            <a:ahLst/>
            <a:cxnLst/>
            <a:rect l="l" t="t" r="r" b="b"/>
            <a:pathLst>
              <a:path w="4902835" h="3208655" fill="norm" stroke="1" extrusionOk="0">
                <a:moveTo>
                  <a:pt x="1747355" y="0"/>
                </a:moveTo>
                <a:lnTo>
                  <a:pt x="0" y="0"/>
                </a:lnTo>
                <a:lnTo>
                  <a:pt x="3626277" y="2970438"/>
                </a:lnTo>
                <a:lnTo>
                  <a:pt x="4093808" y="3208629"/>
                </a:lnTo>
                <a:lnTo>
                  <a:pt x="4902397" y="2292273"/>
                </a:lnTo>
                <a:lnTo>
                  <a:pt x="4782387" y="1038952"/>
                </a:lnTo>
                <a:lnTo>
                  <a:pt x="4657541" y="957514"/>
                </a:lnTo>
                <a:lnTo>
                  <a:pt x="4376130" y="777203"/>
                </a:lnTo>
                <a:lnTo>
                  <a:pt x="4077842" y="594026"/>
                </a:lnTo>
                <a:lnTo>
                  <a:pt x="3902367" y="503991"/>
                </a:lnTo>
                <a:lnTo>
                  <a:pt x="3512649" y="415242"/>
                </a:lnTo>
                <a:lnTo>
                  <a:pt x="2743026" y="234898"/>
                </a:lnTo>
                <a:lnTo>
                  <a:pt x="1747355" y="0"/>
                </a:lnTo>
                <a:close/>
              </a:path>
            </a:pathLst>
          </a:custGeom>
          <a:solidFill>
            <a:srgbClr val="378DA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929795266" name="object 6" descr=""/>
          <p:cNvSpPr/>
          <p:nvPr/>
        </p:nvSpPr>
        <p:spPr bwMode="auto">
          <a:xfrm rot="0" flipH="0" flipV="0">
            <a:off x="1327819" y="9525"/>
            <a:ext cx="4902835" cy="3208655"/>
          </a:xfrm>
          <a:custGeom>
            <a:avLst/>
            <a:gdLst/>
            <a:ahLst/>
            <a:cxnLst/>
            <a:rect l="l" t="t" r="r" b="b"/>
            <a:pathLst>
              <a:path w="4902835" h="3208655" fill="norm" stroke="1" extrusionOk="0">
                <a:moveTo>
                  <a:pt x="0" y="0"/>
                </a:moveTo>
                <a:lnTo>
                  <a:pt x="3626277" y="2970438"/>
                </a:lnTo>
                <a:lnTo>
                  <a:pt x="4093808" y="3208629"/>
                </a:lnTo>
                <a:lnTo>
                  <a:pt x="4902397" y="2292273"/>
                </a:lnTo>
                <a:lnTo>
                  <a:pt x="4782387" y="1038952"/>
                </a:lnTo>
                <a:lnTo>
                  <a:pt x="4657541" y="957514"/>
                </a:lnTo>
                <a:lnTo>
                  <a:pt x="4376130" y="777203"/>
                </a:lnTo>
                <a:lnTo>
                  <a:pt x="4077842" y="594026"/>
                </a:lnTo>
                <a:lnTo>
                  <a:pt x="3902367" y="503991"/>
                </a:lnTo>
                <a:lnTo>
                  <a:pt x="3512649" y="415242"/>
                </a:lnTo>
                <a:lnTo>
                  <a:pt x="2743026" y="234898"/>
                </a:lnTo>
                <a:lnTo>
                  <a:pt x="1990279" y="57420"/>
                </a:lnTo>
                <a:lnTo>
                  <a:pt x="1747355" y="0"/>
                </a:lnTo>
              </a:path>
            </a:pathLst>
          </a:custGeom>
          <a:grpFill/>
          <a:ln w="7199">
            <a:solidFill>
              <a:srgbClr val="378DAF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892731766" name=""/>
          <p:cNvPicPr>
            <a:picLocks noChangeAspect="1"/>
          </p:cNvPicPr>
          <p:nvPr/>
        </p:nvPicPr>
        <p:blipFill>
          <a:blip r:embed="rId3"/>
          <a:srcRect l="10762" t="9422" r="8200" b="16069"/>
          <a:stretch/>
        </p:blipFill>
        <p:spPr bwMode="auto">
          <a:xfrm flipH="0" flipV="0">
            <a:off x="0" y="1031196"/>
            <a:ext cx="3902891" cy="4485588"/>
          </a:xfrm>
          <a:prstGeom prst="rect">
            <a:avLst/>
          </a:prstGeom>
        </p:spPr>
      </p:pic>
      <p:sp>
        <p:nvSpPr>
          <p:cNvPr id="1883894187" name="object 7" descr=""/>
          <p:cNvSpPr/>
          <p:nvPr/>
        </p:nvSpPr>
        <p:spPr bwMode="auto">
          <a:xfrm rot="0" flipH="0" flipV="0">
            <a:off x="1433911" y="2042389"/>
            <a:ext cx="5579110" cy="3789045"/>
          </a:xfrm>
          <a:custGeom>
            <a:avLst/>
            <a:gdLst/>
            <a:ahLst/>
            <a:cxnLst/>
            <a:rect l="l" t="t" r="r" b="b"/>
            <a:pathLst>
              <a:path w="5579109" h="3789045" fill="norm" stroke="1" extrusionOk="0">
                <a:moveTo>
                  <a:pt x="4275593" y="0"/>
                </a:moveTo>
                <a:lnTo>
                  <a:pt x="3711124" y="758375"/>
                </a:lnTo>
                <a:lnTo>
                  <a:pt x="2229879" y="2042356"/>
                </a:lnTo>
                <a:lnTo>
                  <a:pt x="702592" y="3252406"/>
                </a:lnTo>
                <a:lnTo>
                  <a:pt x="0" y="3788986"/>
                </a:lnTo>
                <a:lnTo>
                  <a:pt x="1603054" y="3788986"/>
                </a:lnTo>
                <a:lnTo>
                  <a:pt x="2132002" y="3713991"/>
                </a:lnTo>
                <a:lnTo>
                  <a:pt x="2508312" y="3661354"/>
                </a:lnTo>
                <a:lnTo>
                  <a:pt x="2705954" y="3635165"/>
                </a:lnTo>
                <a:lnTo>
                  <a:pt x="2975015" y="3572514"/>
                </a:lnTo>
                <a:lnTo>
                  <a:pt x="3508442" y="3439661"/>
                </a:lnTo>
                <a:lnTo>
                  <a:pt x="4030619" y="3307764"/>
                </a:lnTo>
                <a:lnTo>
                  <a:pt x="4265927" y="3247985"/>
                </a:lnTo>
                <a:lnTo>
                  <a:pt x="4436704" y="3052642"/>
                </a:lnTo>
                <a:lnTo>
                  <a:pt x="4822164" y="2621358"/>
                </a:lnTo>
                <a:lnTo>
                  <a:pt x="5231998" y="2186254"/>
                </a:lnTo>
                <a:lnTo>
                  <a:pt x="5475898" y="1979449"/>
                </a:lnTo>
                <a:lnTo>
                  <a:pt x="5485585" y="1974396"/>
                </a:lnTo>
                <a:lnTo>
                  <a:pt x="5494661" y="1962610"/>
                </a:lnTo>
                <a:lnTo>
                  <a:pt x="5511053" y="1920297"/>
                </a:lnTo>
                <a:lnTo>
                  <a:pt x="5525229" y="1855410"/>
                </a:lnTo>
                <a:lnTo>
                  <a:pt x="5531533" y="1815410"/>
                </a:lnTo>
                <a:lnTo>
                  <a:pt x="5537340" y="1770854"/>
                </a:lnTo>
                <a:lnTo>
                  <a:pt x="5542670" y="1722106"/>
                </a:lnTo>
                <a:lnTo>
                  <a:pt x="5547542" y="1669529"/>
                </a:lnTo>
                <a:lnTo>
                  <a:pt x="5551975" y="1613485"/>
                </a:lnTo>
                <a:lnTo>
                  <a:pt x="5555988" y="1554338"/>
                </a:lnTo>
                <a:lnTo>
                  <a:pt x="5559601" y="1492450"/>
                </a:lnTo>
                <a:lnTo>
                  <a:pt x="5562832" y="1428184"/>
                </a:lnTo>
                <a:lnTo>
                  <a:pt x="5565701" y="1361902"/>
                </a:lnTo>
                <a:lnTo>
                  <a:pt x="5568227" y="1293968"/>
                </a:lnTo>
                <a:lnTo>
                  <a:pt x="5570430" y="1224744"/>
                </a:lnTo>
                <a:lnTo>
                  <a:pt x="5572328" y="1154592"/>
                </a:lnTo>
                <a:lnTo>
                  <a:pt x="5573941" y="1083877"/>
                </a:lnTo>
                <a:lnTo>
                  <a:pt x="5576388" y="942204"/>
                </a:lnTo>
                <a:lnTo>
                  <a:pt x="5577924" y="802628"/>
                </a:lnTo>
                <a:lnTo>
                  <a:pt x="5578704" y="668049"/>
                </a:lnTo>
                <a:lnTo>
                  <a:pt x="5578792" y="481903"/>
                </a:lnTo>
                <a:lnTo>
                  <a:pt x="5578042" y="323327"/>
                </a:lnTo>
                <a:lnTo>
                  <a:pt x="5575895" y="109743"/>
                </a:lnTo>
                <a:lnTo>
                  <a:pt x="5372723" y="79700"/>
                </a:lnTo>
                <a:lnTo>
                  <a:pt x="4925744" y="43408"/>
                </a:lnTo>
                <a:lnTo>
                  <a:pt x="4478765" y="12848"/>
                </a:lnTo>
                <a:lnTo>
                  <a:pt x="4275593" y="0"/>
                </a:lnTo>
                <a:close/>
              </a:path>
            </a:pathLst>
          </a:custGeom>
          <a:solidFill>
            <a:srgbClr val="43B0C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41668736" name="object 8" descr=""/>
          <p:cNvSpPr/>
          <p:nvPr/>
        </p:nvSpPr>
        <p:spPr bwMode="auto">
          <a:xfrm rot="0" flipH="0" flipV="0">
            <a:off x="1433911" y="2042389"/>
            <a:ext cx="5579110" cy="3789045"/>
          </a:xfrm>
          <a:custGeom>
            <a:avLst/>
            <a:gdLst/>
            <a:ahLst/>
            <a:cxnLst/>
            <a:rect l="l" t="t" r="r" b="b"/>
            <a:pathLst>
              <a:path w="5579109" h="3789045" fill="norm" stroke="1" extrusionOk="0">
                <a:moveTo>
                  <a:pt x="0" y="3788986"/>
                </a:moveTo>
                <a:lnTo>
                  <a:pt x="702592" y="3252406"/>
                </a:lnTo>
                <a:lnTo>
                  <a:pt x="2229879" y="2042356"/>
                </a:lnTo>
                <a:lnTo>
                  <a:pt x="3711124" y="758375"/>
                </a:lnTo>
                <a:lnTo>
                  <a:pt x="4275593" y="0"/>
                </a:lnTo>
                <a:lnTo>
                  <a:pt x="4478765" y="12848"/>
                </a:lnTo>
                <a:lnTo>
                  <a:pt x="4925744" y="43408"/>
                </a:lnTo>
                <a:lnTo>
                  <a:pt x="5372723" y="79700"/>
                </a:lnTo>
                <a:lnTo>
                  <a:pt x="5575895" y="109743"/>
                </a:lnTo>
                <a:lnTo>
                  <a:pt x="5575951" y="115561"/>
                </a:lnTo>
                <a:lnTo>
                  <a:pt x="5576106" y="128070"/>
                </a:lnTo>
                <a:lnTo>
                  <a:pt x="5576637" y="171712"/>
                </a:lnTo>
                <a:lnTo>
                  <a:pt x="5577334" y="237765"/>
                </a:lnTo>
                <a:lnTo>
                  <a:pt x="5577696" y="278289"/>
                </a:lnTo>
                <a:lnTo>
                  <a:pt x="5578042" y="323327"/>
                </a:lnTo>
                <a:lnTo>
                  <a:pt x="5578353" y="372518"/>
                </a:lnTo>
                <a:lnTo>
                  <a:pt x="5578610" y="425497"/>
                </a:lnTo>
                <a:lnTo>
                  <a:pt x="5578792" y="481903"/>
                </a:lnTo>
                <a:lnTo>
                  <a:pt x="5578882" y="541372"/>
                </a:lnTo>
                <a:lnTo>
                  <a:pt x="5578859" y="603542"/>
                </a:lnTo>
                <a:lnTo>
                  <a:pt x="5578704" y="668049"/>
                </a:lnTo>
                <a:lnTo>
                  <a:pt x="5578399" y="734532"/>
                </a:lnTo>
                <a:lnTo>
                  <a:pt x="5577924" y="802628"/>
                </a:lnTo>
                <a:lnTo>
                  <a:pt x="5577260" y="871972"/>
                </a:lnTo>
                <a:lnTo>
                  <a:pt x="5576388" y="942204"/>
                </a:lnTo>
                <a:lnTo>
                  <a:pt x="5575288" y="1012960"/>
                </a:lnTo>
                <a:lnTo>
                  <a:pt x="5573941" y="1083877"/>
                </a:lnTo>
                <a:lnTo>
                  <a:pt x="5572328" y="1154592"/>
                </a:lnTo>
                <a:lnTo>
                  <a:pt x="5570430" y="1224744"/>
                </a:lnTo>
                <a:lnTo>
                  <a:pt x="5568227" y="1293968"/>
                </a:lnTo>
                <a:lnTo>
                  <a:pt x="5565701" y="1361902"/>
                </a:lnTo>
                <a:lnTo>
                  <a:pt x="5562832" y="1428184"/>
                </a:lnTo>
                <a:lnTo>
                  <a:pt x="5559601" y="1492450"/>
                </a:lnTo>
                <a:lnTo>
                  <a:pt x="5555988" y="1554338"/>
                </a:lnTo>
                <a:lnTo>
                  <a:pt x="5551975" y="1613485"/>
                </a:lnTo>
                <a:lnTo>
                  <a:pt x="5547542" y="1669529"/>
                </a:lnTo>
                <a:lnTo>
                  <a:pt x="5542670" y="1722106"/>
                </a:lnTo>
                <a:lnTo>
                  <a:pt x="5537340" y="1770854"/>
                </a:lnTo>
                <a:lnTo>
                  <a:pt x="5531533" y="1815410"/>
                </a:lnTo>
                <a:lnTo>
                  <a:pt x="5525229" y="1855410"/>
                </a:lnTo>
                <a:lnTo>
                  <a:pt x="5511053" y="1920297"/>
                </a:lnTo>
                <a:lnTo>
                  <a:pt x="5494661" y="1962610"/>
                </a:lnTo>
                <a:lnTo>
                  <a:pt x="5475898" y="1979449"/>
                </a:lnTo>
                <a:lnTo>
                  <a:pt x="5231998" y="2186254"/>
                </a:lnTo>
                <a:lnTo>
                  <a:pt x="4822164" y="2621358"/>
                </a:lnTo>
                <a:lnTo>
                  <a:pt x="4436704" y="3052642"/>
                </a:lnTo>
                <a:lnTo>
                  <a:pt x="4265927" y="3247985"/>
                </a:lnTo>
                <a:lnTo>
                  <a:pt x="4030619" y="3307764"/>
                </a:lnTo>
                <a:lnTo>
                  <a:pt x="3508442" y="3439661"/>
                </a:lnTo>
                <a:lnTo>
                  <a:pt x="2975015" y="3572514"/>
                </a:lnTo>
                <a:lnTo>
                  <a:pt x="2705954" y="3635165"/>
                </a:lnTo>
                <a:lnTo>
                  <a:pt x="2508312" y="3661354"/>
                </a:lnTo>
                <a:lnTo>
                  <a:pt x="2132002" y="3713991"/>
                </a:lnTo>
                <a:lnTo>
                  <a:pt x="1766944" y="3765670"/>
                </a:lnTo>
                <a:lnTo>
                  <a:pt x="1603054" y="3788986"/>
                </a:lnTo>
                <a:lnTo>
                  <a:pt x="0" y="3788986"/>
                </a:lnTo>
                <a:close/>
              </a:path>
            </a:pathLst>
          </a:custGeom>
          <a:grpFill/>
          <a:ln w="7199">
            <a:solidFill>
              <a:srgbClr val="43B0C7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51174952" name="object 9" descr=""/>
          <p:cNvSpPr/>
          <p:nvPr/>
        </p:nvSpPr>
        <p:spPr bwMode="auto">
          <a:xfrm rot="0" flipH="0" flipV="0">
            <a:off x="2984290" y="9525"/>
            <a:ext cx="8710295" cy="5822315"/>
          </a:xfrm>
          <a:custGeom>
            <a:avLst/>
            <a:gdLst/>
            <a:ahLst/>
            <a:cxnLst/>
            <a:rect l="l" t="t" r="r" b="b"/>
            <a:pathLst>
              <a:path w="8710295" h="5822315" fill="norm" stroke="1" extrusionOk="0">
                <a:moveTo>
                  <a:pt x="8709912" y="0"/>
                </a:moveTo>
                <a:lnTo>
                  <a:pt x="24912" y="0"/>
                </a:lnTo>
                <a:lnTo>
                  <a:pt x="2747887" y="2049947"/>
                </a:lnTo>
                <a:lnTo>
                  <a:pt x="2774732" y="2073769"/>
                </a:lnTo>
                <a:lnTo>
                  <a:pt x="2832943" y="2138529"/>
                </a:lnTo>
                <a:lnTo>
                  <a:pt x="2889040" y="2234170"/>
                </a:lnTo>
                <a:lnTo>
                  <a:pt x="2909538" y="2350634"/>
                </a:lnTo>
                <a:lnTo>
                  <a:pt x="2904778" y="2585889"/>
                </a:lnTo>
                <a:lnTo>
                  <a:pt x="2905307" y="2942877"/>
                </a:lnTo>
                <a:lnTo>
                  <a:pt x="2907951" y="3268984"/>
                </a:lnTo>
                <a:lnTo>
                  <a:pt x="2909538" y="3411601"/>
                </a:lnTo>
                <a:lnTo>
                  <a:pt x="2905192" y="3427909"/>
                </a:lnTo>
                <a:lnTo>
                  <a:pt x="2880407" y="3474561"/>
                </a:lnTo>
                <a:lnTo>
                  <a:pt x="2817558" y="3548146"/>
                </a:lnTo>
                <a:lnTo>
                  <a:pt x="2699020" y="3645255"/>
                </a:lnTo>
                <a:lnTo>
                  <a:pt x="2191653" y="4045948"/>
                </a:lnTo>
                <a:lnTo>
                  <a:pt x="0" y="5821851"/>
                </a:lnTo>
                <a:lnTo>
                  <a:pt x="8709912" y="5821851"/>
                </a:lnTo>
                <a:lnTo>
                  <a:pt x="8709912" y="0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544550036" name="object 10" descr=""/>
          <p:cNvSpPr/>
          <p:nvPr/>
        </p:nvSpPr>
        <p:spPr bwMode="auto">
          <a:xfrm rot="0" flipH="0" flipV="0">
            <a:off x="2984290" y="9525"/>
            <a:ext cx="8710295" cy="5822315"/>
          </a:xfrm>
          <a:custGeom>
            <a:avLst/>
            <a:gdLst/>
            <a:ahLst/>
            <a:cxnLst/>
            <a:rect l="l" t="t" r="r" b="b"/>
            <a:pathLst>
              <a:path w="8710295" h="5822315" fill="norm" stroke="1" extrusionOk="0">
                <a:moveTo>
                  <a:pt x="24912" y="0"/>
                </a:moveTo>
                <a:lnTo>
                  <a:pt x="2747887" y="2049947"/>
                </a:lnTo>
                <a:lnTo>
                  <a:pt x="2832943" y="2138529"/>
                </a:lnTo>
                <a:lnTo>
                  <a:pt x="2889040" y="2234170"/>
                </a:lnTo>
                <a:lnTo>
                  <a:pt x="2909538" y="2350634"/>
                </a:lnTo>
                <a:lnTo>
                  <a:pt x="2904778" y="2585889"/>
                </a:lnTo>
                <a:lnTo>
                  <a:pt x="2905307" y="2942877"/>
                </a:lnTo>
                <a:lnTo>
                  <a:pt x="2907951" y="3268984"/>
                </a:lnTo>
                <a:lnTo>
                  <a:pt x="2909538" y="3411601"/>
                </a:lnTo>
                <a:lnTo>
                  <a:pt x="2905192" y="3427909"/>
                </a:lnTo>
                <a:lnTo>
                  <a:pt x="2880407" y="3474561"/>
                </a:lnTo>
                <a:lnTo>
                  <a:pt x="2817558" y="3548146"/>
                </a:lnTo>
                <a:lnTo>
                  <a:pt x="2699020" y="3645255"/>
                </a:lnTo>
                <a:lnTo>
                  <a:pt x="2191653" y="4045948"/>
                </a:lnTo>
                <a:lnTo>
                  <a:pt x="1273381" y="4787419"/>
                </a:lnTo>
                <a:lnTo>
                  <a:pt x="393173" y="5501958"/>
                </a:lnTo>
                <a:lnTo>
                  <a:pt x="0" y="5821851"/>
                </a:lnTo>
                <a:lnTo>
                  <a:pt x="8709912" y="5821851"/>
                </a:lnTo>
              </a:path>
            </a:pathLst>
          </a:custGeom>
          <a:grpFill/>
          <a:ln w="7199">
            <a:solidFill>
              <a:srgbClr val="011948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619166020" name="object 12" descr=""/>
          <p:cNvPicPr/>
          <p:nvPr/>
        </p:nvPicPr>
        <p:blipFill>
          <a:blip r:embed="rId4"/>
          <a:stretch/>
        </p:blipFill>
        <p:spPr bwMode="auto">
          <a:xfrm rot="0" flipH="0" flipV="0">
            <a:off x="6597311" y="376474"/>
            <a:ext cx="169533" cy="167235"/>
          </a:xfrm>
          <a:prstGeom prst="rect">
            <a:avLst/>
          </a:prstGeom>
        </p:spPr>
      </p:pic>
      <p:sp>
        <p:nvSpPr>
          <p:cNvPr id="808338575" name="object 13" descr=""/>
          <p:cNvSpPr/>
          <p:nvPr/>
        </p:nvSpPr>
        <p:spPr bwMode="auto">
          <a:xfrm rot="0" flipH="0" flipV="0">
            <a:off x="7410494" y="283649"/>
            <a:ext cx="357505" cy="352425"/>
          </a:xfrm>
          <a:custGeom>
            <a:avLst/>
            <a:gdLst/>
            <a:ahLst/>
            <a:cxnLst/>
            <a:rect l="l" t="t" r="r" b="b"/>
            <a:pathLst>
              <a:path w="357504" h="352425" fill="norm" stroke="1" extrusionOk="0">
                <a:moveTo>
                  <a:pt x="178520" y="0"/>
                </a:moveTo>
                <a:lnTo>
                  <a:pt x="131061" y="6290"/>
                </a:lnTo>
                <a:lnTo>
                  <a:pt x="88416" y="24041"/>
                </a:lnTo>
                <a:lnTo>
                  <a:pt x="52286" y="51574"/>
                </a:lnTo>
                <a:lnTo>
                  <a:pt x="24372" y="87209"/>
                </a:lnTo>
                <a:lnTo>
                  <a:pt x="6376" y="129269"/>
                </a:lnTo>
                <a:lnTo>
                  <a:pt x="0" y="176072"/>
                </a:lnTo>
                <a:lnTo>
                  <a:pt x="6376" y="222879"/>
                </a:lnTo>
                <a:lnTo>
                  <a:pt x="24372" y="264950"/>
                </a:lnTo>
                <a:lnTo>
                  <a:pt x="52286" y="300602"/>
                </a:lnTo>
                <a:lnTo>
                  <a:pt x="88416" y="328151"/>
                </a:lnTo>
                <a:lnTo>
                  <a:pt x="131061" y="345915"/>
                </a:lnTo>
                <a:lnTo>
                  <a:pt x="178520" y="352210"/>
                </a:lnTo>
                <a:lnTo>
                  <a:pt x="225934" y="345915"/>
                </a:lnTo>
                <a:lnTo>
                  <a:pt x="268550" y="328151"/>
                </a:lnTo>
                <a:lnTo>
                  <a:pt x="304662" y="300602"/>
                </a:lnTo>
                <a:lnTo>
                  <a:pt x="332071" y="265583"/>
                </a:lnTo>
                <a:lnTo>
                  <a:pt x="137069" y="265583"/>
                </a:lnTo>
                <a:lnTo>
                  <a:pt x="118569" y="264238"/>
                </a:lnTo>
                <a:lnTo>
                  <a:pt x="100536" y="260369"/>
                </a:lnTo>
                <a:lnTo>
                  <a:pt x="83246" y="254006"/>
                </a:lnTo>
                <a:lnTo>
                  <a:pt x="66977" y="245247"/>
                </a:lnTo>
                <a:lnTo>
                  <a:pt x="85958" y="245247"/>
                </a:lnTo>
                <a:lnTo>
                  <a:pt x="93184" y="244665"/>
                </a:lnTo>
                <a:lnTo>
                  <a:pt x="107945" y="240965"/>
                </a:lnTo>
                <a:lnTo>
                  <a:pt x="121881" y="234894"/>
                </a:lnTo>
                <a:lnTo>
                  <a:pt x="134679" y="226548"/>
                </a:lnTo>
                <a:lnTo>
                  <a:pt x="120580" y="224065"/>
                </a:lnTo>
                <a:lnTo>
                  <a:pt x="108213" y="217577"/>
                </a:lnTo>
                <a:lnTo>
                  <a:pt x="98397" y="207715"/>
                </a:lnTo>
                <a:lnTo>
                  <a:pt x="91950" y="195110"/>
                </a:lnTo>
                <a:lnTo>
                  <a:pt x="109601" y="195110"/>
                </a:lnTo>
                <a:lnTo>
                  <a:pt x="112579" y="194307"/>
                </a:lnTo>
                <a:lnTo>
                  <a:pt x="97836" y="188635"/>
                </a:lnTo>
                <a:lnTo>
                  <a:pt x="86225" y="178646"/>
                </a:lnTo>
                <a:lnTo>
                  <a:pt x="78617" y="165435"/>
                </a:lnTo>
                <a:lnTo>
                  <a:pt x="75887" y="150098"/>
                </a:lnTo>
                <a:lnTo>
                  <a:pt x="75887" y="149519"/>
                </a:lnTo>
                <a:lnTo>
                  <a:pt x="90831" y="149519"/>
                </a:lnTo>
                <a:lnTo>
                  <a:pt x="84237" y="143064"/>
                </a:lnTo>
                <a:lnTo>
                  <a:pt x="77478" y="127781"/>
                </a:lnTo>
                <a:lnTo>
                  <a:pt x="76928" y="114923"/>
                </a:lnTo>
                <a:lnTo>
                  <a:pt x="76816" y="112311"/>
                </a:lnTo>
                <a:lnTo>
                  <a:pt x="76765" y="111115"/>
                </a:lnTo>
                <a:lnTo>
                  <a:pt x="82482" y="94806"/>
                </a:lnTo>
                <a:lnTo>
                  <a:pt x="196782" y="94806"/>
                </a:lnTo>
                <a:lnTo>
                  <a:pt x="205529" y="89469"/>
                </a:lnTo>
                <a:lnTo>
                  <a:pt x="222868" y="86692"/>
                </a:lnTo>
                <a:lnTo>
                  <a:pt x="332161" y="86692"/>
                </a:lnTo>
                <a:lnTo>
                  <a:pt x="304662" y="51574"/>
                </a:lnTo>
                <a:lnTo>
                  <a:pt x="268550" y="24041"/>
                </a:lnTo>
                <a:lnTo>
                  <a:pt x="225934" y="6290"/>
                </a:lnTo>
                <a:lnTo>
                  <a:pt x="178520" y="0"/>
                </a:lnTo>
                <a:close/>
              </a:path>
              <a:path w="357504" h="352425" fill="norm" stroke="1" extrusionOk="0">
                <a:moveTo>
                  <a:pt x="341361" y="107767"/>
                </a:moveTo>
                <a:lnTo>
                  <a:pt x="290080" y="107767"/>
                </a:lnTo>
                <a:lnTo>
                  <a:pt x="285156" y="114355"/>
                </a:lnTo>
                <a:lnTo>
                  <a:pt x="279675" y="120472"/>
                </a:lnTo>
                <a:lnTo>
                  <a:pt x="273673" y="126089"/>
                </a:lnTo>
                <a:lnTo>
                  <a:pt x="267181" y="131177"/>
                </a:lnTo>
                <a:lnTo>
                  <a:pt x="267354" y="136965"/>
                </a:lnTo>
                <a:lnTo>
                  <a:pt x="258837" y="182276"/>
                </a:lnTo>
                <a:lnTo>
                  <a:pt x="233785" y="223687"/>
                </a:lnTo>
                <a:lnTo>
                  <a:pt x="192792" y="254006"/>
                </a:lnTo>
                <a:lnTo>
                  <a:pt x="192399" y="254006"/>
                </a:lnTo>
                <a:lnTo>
                  <a:pt x="137069" y="265583"/>
                </a:lnTo>
                <a:lnTo>
                  <a:pt x="332071" y="265583"/>
                </a:lnTo>
                <a:lnTo>
                  <a:pt x="332567" y="264950"/>
                </a:lnTo>
                <a:lnTo>
                  <a:pt x="350559" y="222879"/>
                </a:lnTo>
                <a:lnTo>
                  <a:pt x="356936" y="176072"/>
                </a:lnTo>
                <a:lnTo>
                  <a:pt x="350559" y="129269"/>
                </a:lnTo>
                <a:lnTo>
                  <a:pt x="341361" y="107767"/>
                </a:lnTo>
                <a:close/>
              </a:path>
              <a:path w="357504" h="352425" fill="norm" stroke="1" extrusionOk="0">
                <a:moveTo>
                  <a:pt x="85958" y="245247"/>
                </a:moveTo>
                <a:lnTo>
                  <a:pt x="66977" y="245247"/>
                </a:lnTo>
                <a:lnTo>
                  <a:pt x="77914" y="245894"/>
                </a:lnTo>
                <a:lnTo>
                  <a:pt x="85958" y="245247"/>
                </a:lnTo>
                <a:close/>
              </a:path>
              <a:path w="357504" h="352425" fill="norm" stroke="1" extrusionOk="0">
                <a:moveTo>
                  <a:pt x="109601" y="195110"/>
                </a:moveTo>
                <a:lnTo>
                  <a:pt x="91950" y="195110"/>
                </a:lnTo>
                <a:lnTo>
                  <a:pt x="98786" y="196477"/>
                </a:lnTo>
                <a:lnTo>
                  <a:pt x="105864" y="196117"/>
                </a:lnTo>
                <a:lnTo>
                  <a:pt x="109601" y="195110"/>
                </a:lnTo>
                <a:close/>
              </a:path>
              <a:path w="357504" h="352425" fill="norm" stroke="1" extrusionOk="0">
                <a:moveTo>
                  <a:pt x="90831" y="149519"/>
                </a:moveTo>
                <a:lnTo>
                  <a:pt x="75887" y="149519"/>
                </a:lnTo>
                <a:lnTo>
                  <a:pt x="82188" y="153069"/>
                </a:lnTo>
                <a:lnTo>
                  <a:pt x="89387" y="154998"/>
                </a:lnTo>
                <a:lnTo>
                  <a:pt x="96655" y="155221"/>
                </a:lnTo>
                <a:lnTo>
                  <a:pt x="90831" y="149519"/>
                </a:lnTo>
                <a:close/>
              </a:path>
              <a:path w="357504" h="352425" fill="norm" stroke="1" extrusionOk="0">
                <a:moveTo>
                  <a:pt x="196782" y="94806"/>
                </a:moveTo>
                <a:lnTo>
                  <a:pt x="82482" y="94806"/>
                </a:lnTo>
                <a:lnTo>
                  <a:pt x="101869" y="113859"/>
                </a:lnTo>
                <a:lnTo>
                  <a:pt x="124564" y="128333"/>
                </a:lnTo>
                <a:lnTo>
                  <a:pt x="149816" y="137854"/>
                </a:lnTo>
                <a:lnTo>
                  <a:pt x="176824" y="142020"/>
                </a:lnTo>
                <a:lnTo>
                  <a:pt x="175773" y="131177"/>
                </a:lnTo>
                <a:lnTo>
                  <a:pt x="175679" y="130209"/>
                </a:lnTo>
                <a:lnTo>
                  <a:pt x="177627" y="118710"/>
                </a:lnTo>
                <a:lnTo>
                  <a:pt x="182483" y="108088"/>
                </a:lnTo>
                <a:lnTo>
                  <a:pt x="190061" y="98907"/>
                </a:lnTo>
                <a:lnTo>
                  <a:pt x="196782" y="94806"/>
                </a:lnTo>
                <a:close/>
              </a:path>
              <a:path w="357504" h="352425" fill="norm" stroke="1" extrusionOk="0">
                <a:moveTo>
                  <a:pt x="333750" y="89975"/>
                </a:moveTo>
                <a:lnTo>
                  <a:pt x="283899" y="89975"/>
                </a:lnTo>
                <a:lnTo>
                  <a:pt x="280633" y="97470"/>
                </a:lnTo>
                <a:lnTo>
                  <a:pt x="276119" y="104216"/>
                </a:lnTo>
                <a:lnTo>
                  <a:pt x="270458" y="110079"/>
                </a:lnTo>
                <a:lnTo>
                  <a:pt x="263753" y="114923"/>
                </a:lnTo>
                <a:lnTo>
                  <a:pt x="270493" y="113859"/>
                </a:lnTo>
                <a:lnTo>
                  <a:pt x="277143" y="112311"/>
                </a:lnTo>
                <a:lnTo>
                  <a:pt x="283680" y="110280"/>
                </a:lnTo>
                <a:lnTo>
                  <a:pt x="290080" y="107767"/>
                </a:lnTo>
                <a:lnTo>
                  <a:pt x="341361" y="107767"/>
                </a:lnTo>
                <a:lnTo>
                  <a:pt x="333750" y="89975"/>
                </a:lnTo>
                <a:close/>
              </a:path>
              <a:path w="357504" h="352425" fill="norm" stroke="1" extrusionOk="0">
                <a:moveTo>
                  <a:pt x="332161" y="86692"/>
                </a:moveTo>
                <a:lnTo>
                  <a:pt x="222868" y="86692"/>
                </a:lnTo>
                <a:lnTo>
                  <a:pt x="240000" y="90529"/>
                </a:lnTo>
                <a:lnTo>
                  <a:pt x="254843" y="100937"/>
                </a:lnTo>
                <a:lnTo>
                  <a:pt x="262451" y="99098"/>
                </a:lnTo>
                <a:lnTo>
                  <a:pt x="269857" y="96641"/>
                </a:lnTo>
                <a:lnTo>
                  <a:pt x="277020" y="93592"/>
                </a:lnTo>
                <a:lnTo>
                  <a:pt x="283899" y="89975"/>
                </a:lnTo>
                <a:lnTo>
                  <a:pt x="333750" y="89975"/>
                </a:lnTo>
                <a:lnTo>
                  <a:pt x="332567" y="87209"/>
                </a:lnTo>
                <a:lnTo>
                  <a:pt x="332161" y="86692"/>
                </a:lnTo>
                <a:close/>
              </a:path>
            </a:pathLst>
          </a:custGeom>
          <a:solidFill>
            <a:srgbClr val="42AFC6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296781283" name="object 14" descr=""/>
          <p:cNvPicPr/>
          <p:nvPr/>
        </p:nvPicPr>
        <p:blipFill>
          <a:blip r:embed="rId5"/>
          <a:stretch/>
        </p:blipFill>
        <p:spPr bwMode="auto">
          <a:xfrm rot="0" flipH="0" flipV="0">
            <a:off x="7952468" y="351189"/>
            <a:ext cx="191270" cy="217129"/>
          </a:xfrm>
          <a:prstGeom prst="rect">
            <a:avLst/>
          </a:prstGeom>
        </p:spPr>
      </p:pic>
      <p:pic>
        <p:nvPicPr>
          <p:cNvPr id="373083715" name="object 15" descr=""/>
          <p:cNvPicPr/>
          <p:nvPr/>
        </p:nvPicPr>
        <p:blipFill>
          <a:blip r:embed="rId6"/>
          <a:stretch/>
        </p:blipFill>
        <p:spPr bwMode="auto">
          <a:xfrm rot="0" flipH="0" flipV="0">
            <a:off x="6505205" y="279654"/>
            <a:ext cx="2642223" cy="356259"/>
          </a:xfrm>
          <a:prstGeom prst="rect">
            <a:avLst/>
          </a:prstGeom>
        </p:spPr>
      </p:pic>
      <p:sp>
        <p:nvSpPr>
          <p:cNvPr id="1880761651" name="object 16" descr=""/>
          <p:cNvSpPr txBox="1"/>
          <p:nvPr/>
        </p:nvSpPr>
        <p:spPr bwMode="auto">
          <a:xfrm>
            <a:off x="9240690" y="273516"/>
            <a:ext cx="1800225" cy="3352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defRPr/>
            </a:pPr>
            <a:r>
              <a:rPr sz="2000" i="1">
                <a:solidFill>
                  <a:srgbClr val="FFFFFF"/>
                </a:solidFill>
                <a:latin typeface="Arial"/>
                <a:cs typeface="Arial"/>
              </a:rPr>
              <a:t>answercpi</a:t>
            </a:r>
            <a:r>
              <a:rPr sz="2000" i="1" spc="19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i="1" spc="-25">
                <a:solidFill>
                  <a:srgbClr val="FFFFFF"/>
                </a:solidFill>
                <a:latin typeface="Arial"/>
                <a:cs typeface="Arial"/>
              </a:rPr>
              <a:t>SAS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434476110" name="object 17" descr=""/>
          <p:cNvGrpSpPr/>
          <p:nvPr/>
        </p:nvGrpSpPr>
        <p:grpSpPr bwMode="auto">
          <a:xfrm>
            <a:off x="6363822" y="2931036"/>
            <a:ext cx="1477010" cy="1012825"/>
            <a:chOff x="6363822" y="2931036"/>
            <a:chExt cx="1477010" cy="1012825"/>
          </a:xfrm>
        </p:grpSpPr>
        <p:sp>
          <p:nvSpPr>
            <p:cNvPr id="18" name="object 18" descr=""/>
            <p:cNvSpPr/>
            <p:nvPr/>
          </p:nvSpPr>
          <p:spPr bwMode="auto">
            <a:xfrm>
              <a:off x="6363822" y="2931036"/>
              <a:ext cx="386080" cy="385445"/>
            </a:xfrm>
            <a:custGeom>
              <a:avLst/>
              <a:gdLst/>
              <a:ahLst/>
              <a:cxnLst/>
              <a:rect l="l" t="t" r="r" b="b"/>
              <a:pathLst>
                <a:path w="386079" h="385445" fill="norm" stroke="1" extrusionOk="0">
                  <a:moveTo>
                    <a:pt x="1944" y="0"/>
                  </a:moveTo>
                  <a:lnTo>
                    <a:pt x="0" y="384120"/>
                  </a:lnTo>
                  <a:lnTo>
                    <a:pt x="384938" y="384930"/>
                  </a:lnTo>
                  <a:lnTo>
                    <a:pt x="385765" y="1188"/>
                  </a:lnTo>
                  <a:lnTo>
                    <a:pt x="19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19" name="object 19" descr=""/>
            <p:cNvPicPr/>
            <p:nvPr/>
          </p:nvPicPr>
          <p:blipFill>
            <a:blip r:embed="rId7"/>
            <a:stretch/>
          </p:blipFill>
          <p:spPr bwMode="auto">
            <a:xfrm>
              <a:off x="6458428" y="3064017"/>
              <a:ext cx="193909" cy="132999"/>
            </a:xfrm>
            <a:prstGeom prst="rect">
              <a:avLst/>
            </a:prstGeom>
          </p:spPr>
        </p:pic>
        <p:sp>
          <p:nvSpPr>
            <p:cNvPr id="20" name="object 20" descr=""/>
            <p:cNvSpPr/>
            <p:nvPr/>
          </p:nvSpPr>
          <p:spPr bwMode="auto">
            <a:xfrm>
              <a:off x="7455167" y="3558250"/>
              <a:ext cx="386080" cy="386080"/>
            </a:xfrm>
            <a:custGeom>
              <a:avLst/>
              <a:gdLst/>
              <a:ahLst/>
              <a:cxnLst/>
              <a:rect l="l" t="t" r="r" b="b"/>
              <a:pathLst>
                <a:path w="386079" h="386079" fill="norm" stroke="1" extrusionOk="0">
                  <a:moveTo>
                    <a:pt x="5987" y="0"/>
                  </a:moveTo>
                  <a:lnTo>
                    <a:pt x="3313" y="23741"/>
                  </a:lnTo>
                  <a:lnTo>
                    <a:pt x="1421" y="69054"/>
                  </a:lnTo>
                  <a:lnTo>
                    <a:pt x="315" y="128646"/>
                  </a:lnTo>
                  <a:lnTo>
                    <a:pt x="0" y="195223"/>
                  </a:lnTo>
                  <a:lnTo>
                    <a:pt x="479" y="261492"/>
                  </a:lnTo>
                  <a:lnTo>
                    <a:pt x="1757" y="320160"/>
                  </a:lnTo>
                  <a:lnTo>
                    <a:pt x="3839" y="363932"/>
                  </a:lnTo>
                  <a:lnTo>
                    <a:pt x="6729" y="385517"/>
                  </a:lnTo>
                  <a:lnTo>
                    <a:pt x="381121" y="385171"/>
                  </a:lnTo>
                  <a:lnTo>
                    <a:pt x="382966" y="364078"/>
                  </a:lnTo>
                  <a:lnTo>
                    <a:pt x="384313" y="320551"/>
                  </a:lnTo>
                  <a:lnTo>
                    <a:pt x="385158" y="261962"/>
                  </a:lnTo>
                  <a:lnTo>
                    <a:pt x="385498" y="195681"/>
                  </a:lnTo>
                  <a:lnTo>
                    <a:pt x="385330" y="129082"/>
                  </a:lnTo>
                  <a:lnTo>
                    <a:pt x="384652" y="69534"/>
                  </a:lnTo>
                  <a:lnTo>
                    <a:pt x="383460" y="24410"/>
                  </a:lnTo>
                  <a:lnTo>
                    <a:pt x="381752" y="1080"/>
                  </a:lnTo>
                  <a:lnTo>
                    <a:pt x="59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1" name="object 21" descr=""/>
            <p:cNvPicPr/>
            <p:nvPr/>
          </p:nvPicPr>
          <p:blipFill>
            <a:blip r:embed="rId8"/>
            <a:stretch/>
          </p:blipFill>
          <p:spPr bwMode="auto">
            <a:xfrm>
              <a:off x="7559425" y="3664979"/>
              <a:ext cx="180574" cy="177505"/>
            </a:xfrm>
            <a:prstGeom prst="rect">
              <a:avLst/>
            </a:prstGeom>
          </p:spPr>
        </p:pic>
      </p:grpSp>
      <p:sp>
        <p:nvSpPr>
          <p:cNvPr id="1958121969" name="object 22"/>
          <p:cNvSpPr txBox="1">
            <a:spLocks noGrp="1"/>
          </p:cNvSpPr>
          <p:nvPr>
            <p:ph type="title"/>
          </p:nvPr>
        </p:nvSpPr>
        <p:spPr bwMode="auto">
          <a:xfrm flipH="0" flipV="0">
            <a:off x="7767999" y="2172180"/>
            <a:ext cx="2277044" cy="497564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sz="3150">
                <a:solidFill>
                  <a:srgbClr val="FFFFFF"/>
                </a:solidFill>
              </a:rPr>
              <a:t>LEIDY RUIZ</a:t>
            </a:r>
            <a:endParaRPr sz="3150"/>
          </a:p>
        </p:txBody>
      </p:sp>
      <p:sp>
        <p:nvSpPr>
          <p:cNvPr id="30864865" name="object 23" descr=""/>
          <p:cNvSpPr txBox="1"/>
          <p:nvPr/>
        </p:nvSpPr>
        <p:spPr bwMode="auto">
          <a:xfrm>
            <a:off x="6787473" y="2670989"/>
            <a:ext cx="4481830" cy="1284605"/>
          </a:xfrm>
          <a:prstGeom prst="rect">
            <a:avLst/>
          </a:prstGeom>
        </p:spPr>
        <p:txBody>
          <a:bodyPr vert="horz" wrap="square" lIns="0" tIns="229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10"/>
              </a:spcBef>
              <a:defRPr/>
            </a:pPr>
            <a:r>
              <a:rPr sz="2700" b="1" u="sng" spc="-10">
                <a:solidFill>
                  <a:srgbClr val="FFFFFF"/>
                </a:solidFill>
                <a:latin typeface="Arial"/>
                <a:cs typeface="Arial"/>
                <a:hlinkClick r:id="rId9" tooltip="mailto:comercial@answercpi.com"/>
              </a:rPr>
              <a:t>comercial@answercpi.com</a:t>
            </a:r>
            <a:endParaRPr sz="2700">
              <a:latin typeface="Arial"/>
              <a:cs typeface="Arial"/>
            </a:endParaRPr>
          </a:p>
          <a:p>
            <a:pPr marL="440055" algn="ctr">
              <a:lnSpc>
                <a:spcPct val="100000"/>
              </a:lnSpc>
              <a:spcBef>
                <a:spcPts val="1714"/>
              </a:spcBef>
              <a:defRPr/>
            </a:pPr>
            <a:r>
              <a:rPr sz="2700" b="1">
                <a:solidFill>
                  <a:srgbClr val="FFFFFF"/>
                </a:solidFill>
                <a:latin typeface="Arial"/>
                <a:cs typeface="Arial"/>
              </a:rPr>
              <a:t>+57</a:t>
            </a:r>
            <a:r>
              <a:rPr sz="27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>
                <a:solidFill>
                  <a:srgbClr val="FFFFFF"/>
                </a:solidFill>
                <a:latin typeface="Arial"/>
                <a:cs typeface="Arial"/>
              </a:rPr>
              <a:t>324</a:t>
            </a:r>
            <a:r>
              <a:rPr sz="2700" b="1" spc="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-10">
                <a:solidFill>
                  <a:srgbClr val="FFFFFF"/>
                </a:solidFill>
                <a:latin typeface="Arial"/>
                <a:cs typeface="Arial"/>
              </a:rPr>
              <a:t>8106454</a:t>
            </a:r>
            <a:endParaRPr sz="2700">
              <a:latin typeface="Arial"/>
              <a:cs typeface="Arial"/>
            </a:endParaRPr>
          </a:p>
        </p:txBody>
      </p:sp>
      <p:grpSp>
        <p:nvGrpSpPr>
          <p:cNvPr id="486817012" name="object 24" descr=""/>
          <p:cNvGrpSpPr/>
          <p:nvPr/>
        </p:nvGrpSpPr>
        <p:grpSpPr bwMode="auto">
          <a:xfrm>
            <a:off x="154616" y="401105"/>
            <a:ext cx="11179809" cy="2387600"/>
            <a:chOff x="154616" y="401105"/>
            <a:chExt cx="11179809" cy="2387600"/>
          </a:xfrm>
        </p:grpSpPr>
        <p:sp>
          <p:nvSpPr>
            <p:cNvPr id="25" name="object 25" descr=""/>
            <p:cNvSpPr/>
            <p:nvPr/>
          </p:nvSpPr>
          <p:spPr bwMode="auto">
            <a:xfrm>
              <a:off x="6718298" y="2753690"/>
              <a:ext cx="4612640" cy="31115"/>
            </a:xfrm>
            <a:custGeom>
              <a:avLst/>
              <a:gdLst/>
              <a:ahLst/>
              <a:cxnLst/>
              <a:rect l="l" t="t" r="r" b="b"/>
              <a:pathLst>
                <a:path w="4612640" h="31114" fill="norm" stroke="1" extrusionOk="0">
                  <a:moveTo>
                    <a:pt x="4612225" y="0"/>
                  </a:moveTo>
                  <a:lnTo>
                    <a:pt x="0" y="0"/>
                  </a:lnTo>
                  <a:lnTo>
                    <a:pt x="0" y="30885"/>
                  </a:lnTo>
                  <a:lnTo>
                    <a:pt x="4612225" y="30885"/>
                  </a:lnTo>
                  <a:lnTo>
                    <a:pt x="46122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6" name="object 26" descr=""/>
            <p:cNvSpPr/>
            <p:nvPr/>
          </p:nvSpPr>
          <p:spPr bwMode="auto">
            <a:xfrm>
              <a:off x="6718298" y="2753690"/>
              <a:ext cx="4612640" cy="31115"/>
            </a:xfrm>
            <a:custGeom>
              <a:avLst/>
              <a:gdLst/>
              <a:ahLst/>
              <a:cxnLst/>
              <a:rect l="l" t="t" r="r" b="b"/>
              <a:pathLst>
                <a:path w="4612640" h="31114" fill="norm" stroke="1" extrusionOk="0">
                  <a:moveTo>
                    <a:pt x="0" y="0"/>
                  </a:moveTo>
                  <a:lnTo>
                    <a:pt x="4612225" y="0"/>
                  </a:lnTo>
                  <a:lnTo>
                    <a:pt x="4612225" y="30885"/>
                  </a:lnTo>
                  <a:lnTo>
                    <a:pt x="0" y="3088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1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7" name="object 27" descr=""/>
            <p:cNvSpPr/>
            <p:nvPr/>
          </p:nvSpPr>
          <p:spPr bwMode="auto">
            <a:xfrm>
              <a:off x="154616" y="401105"/>
              <a:ext cx="3035935" cy="111125"/>
            </a:xfrm>
            <a:custGeom>
              <a:avLst/>
              <a:gdLst/>
              <a:ahLst/>
              <a:cxnLst/>
              <a:rect l="l" t="t" r="r" b="b"/>
              <a:pathLst>
                <a:path w="3035935" h="111125" fill="norm" stroke="1" extrusionOk="0">
                  <a:moveTo>
                    <a:pt x="3035786" y="0"/>
                  </a:moveTo>
                  <a:lnTo>
                    <a:pt x="0" y="0"/>
                  </a:lnTo>
                  <a:lnTo>
                    <a:pt x="0" y="110526"/>
                  </a:lnTo>
                  <a:lnTo>
                    <a:pt x="3035786" y="110526"/>
                  </a:lnTo>
                  <a:lnTo>
                    <a:pt x="3035786" y="0"/>
                  </a:lnTo>
                  <a:close/>
                </a:path>
              </a:pathLst>
            </a:custGeom>
            <a:solidFill>
              <a:srgbClr val="011A49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8" name="object 28" descr=""/>
            <p:cNvSpPr/>
            <p:nvPr/>
          </p:nvSpPr>
          <p:spPr bwMode="auto">
            <a:xfrm>
              <a:off x="3190091" y="401105"/>
              <a:ext cx="3035935" cy="111125"/>
            </a:xfrm>
            <a:custGeom>
              <a:avLst/>
              <a:gdLst/>
              <a:ahLst/>
              <a:cxnLst/>
              <a:rect l="l" t="t" r="r" b="b"/>
              <a:pathLst>
                <a:path w="3035935" h="111125" fill="norm" stroke="1" extrusionOk="0">
                  <a:moveTo>
                    <a:pt x="3035786" y="0"/>
                  </a:moveTo>
                  <a:lnTo>
                    <a:pt x="0" y="0"/>
                  </a:lnTo>
                  <a:lnTo>
                    <a:pt x="0" y="110526"/>
                  </a:lnTo>
                  <a:lnTo>
                    <a:pt x="3035786" y="110526"/>
                  </a:lnTo>
                  <a:lnTo>
                    <a:pt x="30357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1663992672" name="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5063152" name="object 2" descr=""/>
          <p:cNvSpPr/>
          <p:nvPr/>
        </p:nvSpPr>
        <p:spPr bwMode="auto">
          <a:xfrm>
            <a:off x="0" y="9526"/>
            <a:ext cx="5846445" cy="6849745"/>
          </a:xfrm>
          <a:custGeom>
            <a:avLst/>
            <a:gdLst/>
            <a:ahLst/>
            <a:cxnLst/>
            <a:rect l="l" t="t" r="r" b="b"/>
            <a:pathLst>
              <a:path w="5846445" h="6849745" fill="norm" stroke="1" extrusionOk="0">
                <a:moveTo>
                  <a:pt x="5845884" y="6849193"/>
                </a:moveTo>
                <a:lnTo>
                  <a:pt x="5845884" y="0"/>
                </a:lnTo>
                <a:lnTo>
                  <a:pt x="0" y="0"/>
                </a:lnTo>
                <a:lnTo>
                  <a:pt x="0" y="6849193"/>
                </a:lnTo>
                <a:lnTo>
                  <a:pt x="5845884" y="6849193"/>
                </a:lnTo>
                <a:close/>
              </a:path>
            </a:pathLst>
          </a:custGeom>
          <a:solidFill>
            <a:srgbClr val="011948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2137782715" name="object 3"/>
          <p:cNvSpPr txBox="1">
            <a:spLocks noGrp="1"/>
          </p:cNvSpPr>
          <p:nvPr>
            <p:ph type="title"/>
          </p:nvPr>
        </p:nvSpPr>
        <p:spPr bwMode="auto">
          <a:xfrm>
            <a:off x="755957" y="1079132"/>
            <a:ext cx="4117340" cy="5308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  <a:defRPr/>
            </a:pPr>
            <a:r>
              <a:rPr sz="3300">
                <a:solidFill>
                  <a:srgbClr val="FFFFFF"/>
                </a:solidFill>
              </a:rPr>
              <a:t>¿QUIÉNES</a:t>
            </a:r>
            <a:r>
              <a:rPr sz="3300" spc="-25">
                <a:solidFill>
                  <a:srgbClr val="FFFFFF"/>
                </a:solidFill>
              </a:rPr>
              <a:t> </a:t>
            </a:r>
            <a:r>
              <a:rPr sz="3300" spc="-10">
                <a:solidFill>
                  <a:srgbClr val="FFFFFF"/>
                </a:solidFill>
              </a:rPr>
              <a:t>SOMOS?</a:t>
            </a:r>
            <a:endParaRPr sz="3300"/>
          </a:p>
        </p:txBody>
      </p:sp>
      <p:sp>
        <p:nvSpPr>
          <p:cNvPr id="1643764800" name="object 5" descr=""/>
          <p:cNvSpPr/>
          <p:nvPr/>
        </p:nvSpPr>
        <p:spPr bwMode="auto">
          <a:xfrm rot="0" flipH="0" flipV="0">
            <a:off x="5835768" y="9525"/>
            <a:ext cx="5853430" cy="6849745"/>
          </a:xfrm>
          <a:custGeom>
            <a:avLst/>
            <a:gdLst/>
            <a:ahLst/>
            <a:cxnLst/>
            <a:rect l="l" t="t" r="r" b="b"/>
            <a:pathLst>
              <a:path w="5853430" h="6849745" fill="norm" stroke="1" extrusionOk="0">
                <a:moveTo>
                  <a:pt x="5852955" y="0"/>
                </a:moveTo>
                <a:lnTo>
                  <a:pt x="0" y="0"/>
                </a:lnTo>
                <a:lnTo>
                  <a:pt x="0" y="6849193"/>
                </a:lnTo>
                <a:lnTo>
                  <a:pt x="5852955" y="6849193"/>
                </a:lnTo>
                <a:lnTo>
                  <a:pt x="5852955" y="0"/>
                </a:lnTo>
                <a:close/>
              </a:path>
            </a:pathLst>
          </a:custGeom>
          <a:solidFill>
            <a:srgbClr val="43B0C7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574660171" name="object 6" descr=""/>
          <p:cNvPicPr/>
          <p:nvPr/>
        </p:nvPicPr>
        <p:blipFill>
          <a:blip r:embed="rId3"/>
          <a:stretch/>
        </p:blipFill>
        <p:spPr bwMode="auto">
          <a:xfrm rot="0" flipH="0" flipV="0">
            <a:off x="6335064" y="233052"/>
            <a:ext cx="4854357" cy="6625666"/>
          </a:xfrm>
          <a:prstGeom prst="rect">
            <a:avLst/>
          </a:prstGeom>
        </p:spPr>
      </p:pic>
      <p:pic>
        <p:nvPicPr>
          <p:cNvPr id="2038915035" name="object 7" descr=""/>
          <p:cNvPicPr/>
          <p:nvPr/>
        </p:nvPicPr>
        <p:blipFill>
          <a:blip r:embed="rId4"/>
          <a:stretch/>
        </p:blipFill>
        <p:spPr bwMode="auto">
          <a:xfrm rot="0" flipH="0" flipV="0">
            <a:off x="7128856" y="4337818"/>
            <a:ext cx="840882" cy="267471"/>
          </a:xfrm>
          <a:prstGeom prst="rect">
            <a:avLst/>
          </a:prstGeom>
        </p:spPr>
      </p:pic>
      <p:pic>
        <p:nvPicPr>
          <p:cNvPr id="1571877706" name="object 8" descr=""/>
          <p:cNvPicPr/>
          <p:nvPr/>
        </p:nvPicPr>
        <p:blipFill>
          <a:blip r:embed="rId5"/>
          <a:stretch/>
        </p:blipFill>
        <p:spPr bwMode="auto">
          <a:xfrm rot="0" flipH="0" flipV="0">
            <a:off x="9325132" y="4101133"/>
            <a:ext cx="621113" cy="641093"/>
          </a:xfrm>
          <a:prstGeom prst="rect">
            <a:avLst/>
          </a:prstGeom>
        </p:spPr>
      </p:pic>
      <p:sp>
        <p:nvSpPr>
          <p:cNvPr id="21159078" name="object 10" descr=""/>
          <p:cNvSpPr txBox="1"/>
          <p:nvPr/>
        </p:nvSpPr>
        <p:spPr bwMode="auto">
          <a:xfrm>
            <a:off x="736209" y="1878990"/>
            <a:ext cx="4151846" cy="3459204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 algn="just">
              <a:lnSpc>
                <a:spcPts val="2230"/>
              </a:lnSpc>
              <a:spcBef>
                <a:spcPts val="315"/>
              </a:spcBef>
              <a:defRPr/>
            </a:pP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Somos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una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empresa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dedicada</a:t>
            </a:r>
            <a:r>
              <a:rPr sz="2000" spc="-4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25">
                <a:solidFill>
                  <a:srgbClr val="FFFFFF"/>
                </a:solidFill>
                <a:latin typeface="Arial MT"/>
                <a:cs typeface="Arial MT"/>
              </a:rPr>
              <a:t>al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desarrollo</a:t>
            </a:r>
            <a:r>
              <a:rPr sz="20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000" spc="-3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software</a:t>
            </a:r>
            <a:r>
              <a:rPr sz="20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10">
                <a:solidFill>
                  <a:srgbClr val="FFFFFF"/>
                </a:solidFill>
                <a:latin typeface="Arial MT"/>
                <a:cs typeface="Arial MT"/>
              </a:rPr>
              <a:t>especializado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2000" spc="-1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100" b="1" i="0" u="none">
                <a:solidFill>
                  <a:srgbClr val="E8E8E8"/>
                </a:solidFill>
                <a:latin typeface="Arial"/>
                <a:ea typeface="Arial"/>
                <a:cs typeface="Arial"/>
              </a:rPr>
              <a:t>consultoría</a:t>
            </a:r>
            <a:r>
              <a:rPr sz="2000" spc="-4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para</a:t>
            </a:r>
            <a:r>
              <a:rPr sz="20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sistemas</a:t>
            </a:r>
            <a:r>
              <a:rPr sz="2000" spc="-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25">
                <a:solidFill>
                  <a:srgbClr val="FFFFFF"/>
                </a:solidFill>
                <a:latin typeface="Arial MT"/>
                <a:cs typeface="Arial MT"/>
              </a:rPr>
              <a:t>de </a:t>
            </a:r>
            <a:r>
              <a:rPr sz="2100" b="1" i="0" u="none">
                <a:solidFill>
                  <a:srgbClr val="E8E8E8"/>
                </a:solidFill>
                <a:latin typeface="Arial"/>
                <a:ea typeface="Arial"/>
                <a:cs typeface="Arial"/>
              </a:rPr>
              <a:t>gestión</a:t>
            </a:r>
            <a:r>
              <a:rPr sz="2000" spc="-9">
                <a:solidFill>
                  <a:srgbClr val="FFFFFF"/>
                </a:solidFill>
                <a:latin typeface="Arial MT"/>
                <a:cs typeface="Arial MT"/>
              </a:rPr>
              <a:t>:</a:t>
            </a:r>
            <a:endParaRPr sz="2000">
              <a:latin typeface="Arial MT"/>
              <a:cs typeface="Arial MT"/>
            </a:endParaRPr>
          </a:p>
          <a:p>
            <a:pPr marL="318608" indent="-305908">
              <a:lnSpc>
                <a:spcPts val="2315"/>
              </a:lnSpc>
              <a:spcBef>
                <a:spcPts val="2035"/>
              </a:spcBef>
              <a:buFont typeface="Arial"/>
              <a:buChar char="•"/>
              <a:defRPr/>
            </a:pPr>
            <a:r>
              <a:rPr sz="2000" spc="-20">
                <a:solidFill>
                  <a:srgbClr val="FFFFFF"/>
                </a:solidFill>
                <a:latin typeface="Arial MT"/>
                <a:cs typeface="Arial MT"/>
              </a:rPr>
              <a:t>SG-</a:t>
            </a:r>
            <a:r>
              <a:rPr sz="2000" spc="-25">
                <a:solidFill>
                  <a:srgbClr val="FFFFFF"/>
                </a:solidFill>
                <a:latin typeface="Arial MT"/>
                <a:cs typeface="Arial MT"/>
              </a:rPr>
              <a:t>SST</a:t>
            </a:r>
            <a:endParaRPr sz="2000">
              <a:latin typeface="Arial MT"/>
              <a:cs typeface="Arial MT"/>
            </a:endParaRPr>
          </a:p>
          <a:p>
            <a:pPr marL="318608" indent="-305908">
              <a:lnSpc>
                <a:spcPts val="2235"/>
              </a:lnSpc>
              <a:buFont typeface="Arial"/>
              <a:buChar char="•"/>
              <a:defRPr/>
            </a:pPr>
            <a:r>
              <a:rPr sz="2000">
                <a:solidFill>
                  <a:srgbClr val="FFFFFF"/>
                </a:solidFill>
                <a:latin typeface="Arial MT"/>
                <a:cs typeface="Arial MT"/>
              </a:rPr>
              <a:t>SG-SV</a:t>
            </a:r>
            <a:r>
              <a:rPr sz="2000" spc="-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000" spc="-10">
                <a:solidFill>
                  <a:srgbClr val="FFFFFF"/>
                </a:solidFill>
                <a:latin typeface="Arial MT"/>
                <a:cs typeface="Arial MT"/>
              </a:rPr>
              <a:t>(PESV)</a:t>
            </a:r>
            <a:endParaRPr sz="2000">
              <a:latin typeface="Arial MT"/>
              <a:cs typeface="Arial MT"/>
            </a:endParaRPr>
          </a:p>
          <a:p>
            <a:pPr marL="318608" indent="-305908">
              <a:lnSpc>
                <a:spcPts val="2235"/>
              </a:lnSpc>
              <a:buFont typeface="Arial"/>
              <a:buChar char="•"/>
              <a:defRPr/>
            </a:pPr>
            <a:r>
              <a:rPr sz="2000" spc="-25">
                <a:solidFill>
                  <a:srgbClr val="FFFFFF"/>
                </a:solidFill>
                <a:latin typeface="Arial MT"/>
                <a:cs typeface="Arial MT"/>
              </a:rPr>
              <a:t>SGC</a:t>
            </a:r>
            <a:endParaRPr sz="2000">
              <a:latin typeface="Arial MT"/>
              <a:cs typeface="Arial MT"/>
            </a:endParaRPr>
          </a:p>
          <a:p>
            <a:pPr marL="318608" indent="-305908">
              <a:lnSpc>
                <a:spcPts val="2235"/>
              </a:lnSpc>
              <a:buFont typeface="Arial"/>
              <a:buChar char="•"/>
              <a:defRPr/>
            </a:pPr>
            <a:r>
              <a:rPr sz="2000" spc="-25">
                <a:solidFill>
                  <a:srgbClr val="FFFFFF"/>
                </a:solidFill>
                <a:latin typeface="Arial MT"/>
                <a:cs typeface="Arial MT"/>
              </a:rPr>
              <a:t>SGA</a:t>
            </a:r>
            <a:endParaRPr sz="2000">
              <a:latin typeface="Arial MT"/>
              <a:cs typeface="Arial MT"/>
            </a:endParaRPr>
          </a:p>
          <a:p>
            <a:pPr marL="318608" indent="-305908">
              <a:lnSpc>
                <a:spcPts val="2315"/>
              </a:lnSpc>
              <a:buFont typeface="Arial"/>
              <a:buChar char="•"/>
              <a:defRPr/>
            </a:pPr>
            <a:r>
              <a:rPr sz="2000" spc="-20">
                <a:solidFill>
                  <a:srgbClr val="FFFFFF"/>
                </a:solidFill>
                <a:latin typeface="Arial MT"/>
                <a:cs typeface="Arial MT"/>
              </a:rPr>
              <a:t>BASC</a:t>
            </a:r>
            <a:endParaRPr sz="2000">
              <a:solidFill>
                <a:schemeClr val="bg1"/>
              </a:solidFill>
              <a:latin typeface="Arial MT"/>
              <a:cs typeface="Arial MT"/>
            </a:endParaRPr>
          </a:p>
          <a:p>
            <a:pPr marL="318607" indent="-305907">
              <a:lnSpc>
                <a:spcPts val="2314"/>
              </a:lnSpc>
              <a:buFont typeface="Arial"/>
              <a:buChar char="•"/>
              <a:defRPr/>
            </a:pPr>
            <a:r>
              <a:rPr sz="2000">
                <a:solidFill>
                  <a:schemeClr val="bg1"/>
                </a:solidFill>
                <a:latin typeface="Arial MT"/>
                <a:cs typeface="Arial MT"/>
              </a:rPr>
              <a:t>SARLAFT</a:t>
            </a:r>
            <a:endParaRPr sz="2000">
              <a:solidFill>
                <a:schemeClr val="bg1"/>
              </a:solidFill>
              <a:latin typeface="Arial MT"/>
              <a:cs typeface="Arial MT"/>
            </a:endParaRPr>
          </a:p>
          <a:p>
            <a:pPr marL="318607" indent="-305907">
              <a:lnSpc>
                <a:spcPts val="2314"/>
              </a:lnSpc>
              <a:buFont typeface="Arial"/>
              <a:buChar char="•"/>
              <a:defRPr/>
            </a:pPr>
            <a:r>
              <a:rPr sz="2000">
                <a:latin typeface="Arial MT"/>
                <a:cs typeface="Arial MT"/>
              </a:rPr>
              <a:t>s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897182663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0" y="5516786"/>
            <a:ext cx="11696699" cy="13419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09152450" name="object 2" descr=""/>
          <p:cNvPicPr/>
          <p:nvPr/>
        </p:nvPicPr>
        <p:blipFill>
          <a:blip r:embed="rId3"/>
          <a:stretch/>
        </p:blipFill>
        <p:spPr bwMode="auto">
          <a:xfrm flipH="0" flipV="0">
            <a:off x="0" y="9525"/>
            <a:ext cx="11694204" cy="6849192"/>
          </a:xfrm>
          <a:prstGeom prst="rect">
            <a:avLst/>
          </a:prstGeom>
        </p:spPr>
      </p:pic>
      <p:sp>
        <p:nvSpPr>
          <p:cNvPr id="1294122226" name="object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378306" rIns="0" bIns="0" rtlCol="0">
            <a:spAutoFit/>
          </a:bodyPr>
          <a:lstStyle/>
          <a:p>
            <a:pPr marL="1398905">
              <a:lnSpc>
                <a:spcPct val="100000"/>
              </a:lnSpc>
              <a:spcBef>
                <a:spcPts val="125"/>
              </a:spcBef>
              <a:defRPr/>
            </a:pPr>
            <a:r>
              <a:rPr sz="3250">
                <a:solidFill>
                  <a:srgbClr val="FFFFFF"/>
                </a:solidFill>
              </a:rPr>
              <a:t>NUESTROS</a:t>
            </a:r>
            <a:r>
              <a:rPr sz="3250" spc="15">
                <a:solidFill>
                  <a:srgbClr val="FFFFFF"/>
                </a:solidFill>
              </a:rPr>
              <a:t> </a:t>
            </a:r>
            <a:r>
              <a:rPr sz="3250">
                <a:solidFill>
                  <a:srgbClr val="FFFFFF"/>
                </a:solidFill>
              </a:rPr>
              <a:t>PRODUCTOS</a:t>
            </a:r>
            <a:r>
              <a:rPr sz="3250" spc="-60">
                <a:solidFill>
                  <a:srgbClr val="FFFFFF"/>
                </a:solidFill>
              </a:rPr>
              <a:t> </a:t>
            </a:r>
            <a:r>
              <a:rPr sz="3250">
                <a:solidFill>
                  <a:srgbClr val="FFFFFF"/>
                </a:solidFill>
              </a:rPr>
              <a:t>Y</a:t>
            </a:r>
            <a:r>
              <a:rPr sz="3250" spc="-45">
                <a:solidFill>
                  <a:srgbClr val="FFFFFF"/>
                </a:solidFill>
              </a:rPr>
              <a:t> </a:t>
            </a:r>
            <a:r>
              <a:rPr sz="3250" spc="-10">
                <a:solidFill>
                  <a:srgbClr val="FFFFFF"/>
                </a:solidFill>
              </a:rPr>
              <a:t>SERVICIOS</a:t>
            </a:r>
            <a:endParaRPr sz="3250"/>
          </a:p>
        </p:txBody>
      </p:sp>
      <p:sp>
        <p:nvSpPr>
          <p:cNvPr id="1032137420" name="object 12" descr=""/>
          <p:cNvSpPr/>
          <p:nvPr/>
        </p:nvSpPr>
        <p:spPr bwMode="auto">
          <a:xfrm rot="0" flipH="0" flipV="0">
            <a:off x="8972859" y="5120998"/>
            <a:ext cx="261620" cy="261620"/>
          </a:xfrm>
          <a:custGeom>
            <a:avLst/>
            <a:gdLst/>
            <a:ahLst/>
            <a:cxnLst/>
            <a:rect l="l" t="t" r="r" b="b"/>
            <a:pathLst>
              <a:path w="261620" h="261620" fill="norm" stroke="1" extrusionOk="0">
                <a:moveTo>
                  <a:pt x="129527" y="0"/>
                </a:moveTo>
                <a:lnTo>
                  <a:pt x="122478" y="1269"/>
                </a:lnTo>
                <a:lnTo>
                  <a:pt x="114465" y="1269"/>
                </a:lnTo>
                <a:lnTo>
                  <a:pt x="106631" y="2539"/>
                </a:lnTo>
                <a:lnTo>
                  <a:pt x="103219" y="3809"/>
                </a:lnTo>
                <a:lnTo>
                  <a:pt x="101810" y="3809"/>
                </a:lnTo>
                <a:lnTo>
                  <a:pt x="88527" y="7619"/>
                </a:lnTo>
                <a:lnTo>
                  <a:pt x="83451" y="10159"/>
                </a:lnTo>
                <a:lnTo>
                  <a:pt x="80603" y="10159"/>
                </a:lnTo>
                <a:lnTo>
                  <a:pt x="78047" y="11430"/>
                </a:lnTo>
                <a:lnTo>
                  <a:pt x="75401" y="12700"/>
                </a:lnTo>
                <a:lnTo>
                  <a:pt x="68741" y="16509"/>
                </a:lnTo>
                <a:lnTo>
                  <a:pt x="66307" y="17780"/>
                </a:lnTo>
                <a:lnTo>
                  <a:pt x="61732" y="20319"/>
                </a:lnTo>
                <a:lnTo>
                  <a:pt x="59634" y="21589"/>
                </a:lnTo>
                <a:lnTo>
                  <a:pt x="48602" y="29209"/>
                </a:lnTo>
                <a:lnTo>
                  <a:pt x="47772" y="30480"/>
                </a:lnTo>
                <a:lnTo>
                  <a:pt x="47148" y="30480"/>
                </a:lnTo>
                <a:lnTo>
                  <a:pt x="46277" y="31750"/>
                </a:lnTo>
                <a:lnTo>
                  <a:pt x="43991" y="34289"/>
                </a:lnTo>
                <a:lnTo>
                  <a:pt x="43171" y="34289"/>
                </a:lnTo>
                <a:lnTo>
                  <a:pt x="42468" y="35559"/>
                </a:lnTo>
                <a:lnTo>
                  <a:pt x="30448" y="46989"/>
                </a:lnTo>
                <a:lnTo>
                  <a:pt x="27787" y="50800"/>
                </a:lnTo>
                <a:lnTo>
                  <a:pt x="16015" y="68580"/>
                </a:lnTo>
                <a:lnTo>
                  <a:pt x="13068" y="74930"/>
                </a:lnTo>
                <a:lnTo>
                  <a:pt x="12279" y="76200"/>
                </a:lnTo>
                <a:lnTo>
                  <a:pt x="12415" y="76200"/>
                </a:lnTo>
                <a:lnTo>
                  <a:pt x="9554" y="82550"/>
                </a:lnTo>
                <a:lnTo>
                  <a:pt x="5926" y="92709"/>
                </a:lnTo>
                <a:lnTo>
                  <a:pt x="0" y="139700"/>
                </a:lnTo>
                <a:lnTo>
                  <a:pt x="1803" y="153669"/>
                </a:lnTo>
                <a:lnTo>
                  <a:pt x="9550" y="180339"/>
                </a:lnTo>
                <a:lnTo>
                  <a:pt x="11328" y="185419"/>
                </a:lnTo>
                <a:lnTo>
                  <a:pt x="12221" y="186689"/>
                </a:lnTo>
                <a:lnTo>
                  <a:pt x="12628" y="187959"/>
                </a:lnTo>
                <a:lnTo>
                  <a:pt x="17491" y="196850"/>
                </a:lnTo>
                <a:lnTo>
                  <a:pt x="18737" y="199389"/>
                </a:lnTo>
                <a:lnTo>
                  <a:pt x="21257" y="203200"/>
                </a:lnTo>
                <a:lnTo>
                  <a:pt x="22719" y="204469"/>
                </a:lnTo>
                <a:lnTo>
                  <a:pt x="25887" y="209550"/>
                </a:lnTo>
                <a:lnTo>
                  <a:pt x="26513" y="210819"/>
                </a:lnTo>
                <a:lnTo>
                  <a:pt x="27198" y="210819"/>
                </a:lnTo>
                <a:lnTo>
                  <a:pt x="28464" y="213359"/>
                </a:lnTo>
                <a:lnTo>
                  <a:pt x="28813" y="213359"/>
                </a:lnTo>
                <a:lnTo>
                  <a:pt x="29559" y="214629"/>
                </a:lnTo>
                <a:lnTo>
                  <a:pt x="33479" y="218439"/>
                </a:lnTo>
                <a:lnTo>
                  <a:pt x="36197" y="222250"/>
                </a:lnTo>
                <a:lnTo>
                  <a:pt x="38962" y="224789"/>
                </a:lnTo>
                <a:lnTo>
                  <a:pt x="45780" y="231139"/>
                </a:lnTo>
                <a:lnTo>
                  <a:pt x="51634" y="236219"/>
                </a:lnTo>
                <a:lnTo>
                  <a:pt x="56206" y="238759"/>
                </a:lnTo>
                <a:lnTo>
                  <a:pt x="61977" y="242569"/>
                </a:lnTo>
                <a:lnTo>
                  <a:pt x="62685" y="242569"/>
                </a:lnTo>
                <a:lnTo>
                  <a:pt x="63323" y="243839"/>
                </a:lnTo>
                <a:lnTo>
                  <a:pt x="65134" y="245109"/>
                </a:lnTo>
                <a:lnTo>
                  <a:pt x="68068" y="246379"/>
                </a:lnTo>
                <a:lnTo>
                  <a:pt x="71492" y="247650"/>
                </a:lnTo>
                <a:lnTo>
                  <a:pt x="76373" y="250189"/>
                </a:lnTo>
                <a:lnTo>
                  <a:pt x="86460" y="255269"/>
                </a:lnTo>
                <a:lnTo>
                  <a:pt x="96975" y="257809"/>
                </a:lnTo>
                <a:lnTo>
                  <a:pt x="103003" y="259079"/>
                </a:lnTo>
                <a:lnTo>
                  <a:pt x="110937" y="260350"/>
                </a:lnTo>
                <a:lnTo>
                  <a:pt x="114943" y="261619"/>
                </a:lnTo>
                <a:lnTo>
                  <a:pt x="144449" y="261619"/>
                </a:lnTo>
                <a:lnTo>
                  <a:pt x="150811" y="260350"/>
                </a:lnTo>
                <a:lnTo>
                  <a:pt x="151696" y="260350"/>
                </a:lnTo>
                <a:lnTo>
                  <a:pt x="158705" y="259079"/>
                </a:lnTo>
                <a:lnTo>
                  <a:pt x="163367" y="257809"/>
                </a:lnTo>
                <a:lnTo>
                  <a:pt x="167716" y="256539"/>
                </a:lnTo>
                <a:lnTo>
                  <a:pt x="170653" y="255269"/>
                </a:lnTo>
                <a:lnTo>
                  <a:pt x="173836" y="255269"/>
                </a:lnTo>
                <a:lnTo>
                  <a:pt x="185454" y="250189"/>
                </a:lnTo>
                <a:lnTo>
                  <a:pt x="186634" y="248919"/>
                </a:lnTo>
                <a:lnTo>
                  <a:pt x="188178" y="248919"/>
                </a:lnTo>
                <a:lnTo>
                  <a:pt x="196343" y="243839"/>
                </a:lnTo>
                <a:lnTo>
                  <a:pt x="199831" y="242569"/>
                </a:lnTo>
                <a:lnTo>
                  <a:pt x="203324" y="240029"/>
                </a:lnTo>
                <a:lnTo>
                  <a:pt x="205419" y="238759"/>
                </a:lnTo>
                <a:lnTo>
                  <a:pt x="119378" y="238759"/>
                </a:lnTo>
                <a:lnTo>
                  <a:pt x="111743" y="236219"/>
                </a:lnTo>
                <a:lnTo>
                  <a:pt x="107869" y="236219"/>
                </a:lnTo>
                <a:lnTo>
                  <a:pt x="97379" y="233679"/>
                </a:lnTo>
                <a:lnTo>
                  <a:pt x="96285" y="232409"/>
                </a:lnTo>
                <a:lnTo>
                  <a:pt x="94689" y="232409"/>
                </a:lnTo>
                <a:lnTo>
                  <a:pt x="92350" y="231139"/>
                </a:lnTo>
                <a:lnTo>
                  <a:pt x="90705" y="231139"/>
                </a:lnTo>
                <a:lnTo>
                  <a:pt x="86222" y="228600"/>
                </a:lnTo>
                <a:lnTo>
                  <a:pt x="80639" y="226059"/>
                </a:lnTo>
                <a:lnTo>
                  <a:pt x="75779" y="223519"/>
                </a:lnTo>
                <a:lnTo>
                  <a:pt x="71711" y="220979"/>
                </a:lnTo>
                <a:lnTo>
                  <a:pt x="68179" y="218439"/>
                </a:lnTo>
                <a:lnTo>
                  <a:pt x="64361" y="215900"/>
                </a:lnTo>
                <a:lnTo>
                  <a:pt x="56699" y="208279"/>
                </a:lnTo>
                <a:lnTo>
                  <a:pt x="56192" y="208279"/>
                </a:lnTo>
                <a:lnTo>
                  <a:pt x="54960" y="207009"/>
                </a:lnTo>
                <a:lnTo>
                  <a:pt x="54485" y="205739"/>
                </a:lnTo>
                <a:lnTo>
                  <a:pt x="52048" y="203200"/>
                </a:lnTo>
                <a:lnTo>
                  <a:pt x="51022" y="203200"/>
                </a:lnTo>
                <a:lnTo>
                  <a:pt x="42245" y="191769"/>
                </a:lnTo>
                <a:lnTo>
                  <a:pt x="38534" y="185419"/>
                </a:lnTo>
                <a:lnTo>
                  <a:pt x="36493" y="182879"/>
                </a:lnTo>
                <a:lnTo>
                  <a:pt x="32118" y="172719"/>
                </a:lnTo>
                <a:lnTo>
                  <a:pt x="28609" y="163829"/>
                </a:lnTo>
                <a:lnTo>
                  <a:pt x="28108" y="161289"/>
                </a:lnTo>
                <a:lnTo>
                  <a:pt x="27481" y="160019"/>
                </a:lnTo>
                <a:lnTo>
                  <a:pt x="25603" y="153669"/>
                </a:lnTo>
                <a:lnTo>
                  <a:pt x="23759" y="142239"/>
                </a:lnTo>
                <a:lnTo>
                  <a:pt x="23719" y="127000"/>
                </a:lnTo>
                <a:lnTo>
                  <a:pt x="24562" y="118109"/>
                </a:lnTo>
                <a:lnTo>
                  <a:pt x="24682" y="116839"/>
                </a:lnTo>
                <a:lnTo>
                  <a:pt x="24803" y="115569"/>
                </a:lnTo>
                <a:lnTo>
                  <a:pt x="25224" y="113029"/>
                </a:lnTo>
                <a:lnTo>
                  <a:pt x="26135" y="109219"/>
                </a:lnTo>
                <a:lnTo>
                  <a:pt x="28662" y="97789"/>
                </a:lnTo>
                <a:lnTo>
                  <a:pt x="31794" y="90169"/>
                </a:lnTo>
                <a:lnTo>
                  <a:pt x="35391" y="82550"/>
                </a:lnTo>
                <a:lnTo>
                  <a:pt x="41676" y="72389"/>
                </a:lnTo>
                <a:lnTo>
                  <a:pt x="43952" y="68580"/>
                </a:lnTo>
                <a:lnTo>
                  <a:pt x="46475" y="66039"/>
                </a:lnTo>
                <a:lnTo>
                  <a:pt x="49334" y="62230"/>
                </a:lnTo>
                <a:lnTo>
                  <a:pt x="54259" y="57150"/>
                </a:lnTo>
                <a:lnTo>
                  <a:pt x="54701" y="55880"/>
                </a:lnTo>
                <a:lnTo>
                  <a:pt x="55558" y="55880"/>
                </a:lnTo>
                <a:lnTo>
                  <a:pt x="58139" y="53339"/>
                </a:lnTo>
                <a:lnTo>
                  <a:pt x="60670" y="50800"/>
                </a:lnTo>
                <a:lnTo>
                  <a:pt x="66207" y="45719"/>
                </a:lnTo>
                <a:lnTo>
                  <a:pt x="69522" y="43180"/>
                </a:lnTo>
                <a:lnTo>
                  <a:pt x="78703" y="38100"/>
                </a:lnTo>
                <a:lnTo>
                  <a:pt x="85157" y="34289"/>
                </a:lnTo>
                <a:lnTo>
                  <a:pt x="98333" y="29209"/>
                </a:lnTo>
                <a:lnTo>
                  <a:pt x="103071" y="27939"/>
                </a:lnTo>
                <a:lnTo>
                  <a:pt x="105407" y="27939"/>
                </a:lnTo>
                <a:lnTo>
                  <a:pt x="110242" y="26669"/>
                </a:lnTo>
                <a:lnTo>
                  <a:pt x="114374" y="25400"/>
                </a:lnTo>
                <a:lnTo>
                  <a:pt x="123997" y="25400"/>
                </a:lnTo>
                <a:lnTo>
                  <a:pt x="129743" y="24130"/>
                </a:lnTo>
                <a:lnTo>
                  <a:pt x="205186" y="24130"/>
                </a:lnTo>
                <a:lnTo>
                  <a:pt x="198852" y="20319"/>
                </a:lnTo>
                <a:lnTo>
                  <a:pt x="193215" y="16509"/>
                </a:lnTo>
                <a:lnTo>
                  <a:pt x="190458" y="15239"/>
                </a:lnTo>
                <a:lnTo>
                  <a:pt x="188873" y="13969"/>
                </a:lnTo>
                <a:lnTo>
                  <a:pt x="188509" y="13969"/>
                </a:lnTo>
                <a:lnTo>
                  <a:pt x="185252" y="12700"/>
                </a:lnTo>
                <a:lnTo>
                  <a:pt x="169638" y="6350"/>
                </a:lnTo>
                <a:lnTo>
                  <a:pt x="167392" y="6350"/>
                </a:lnTo>
                <a:lnTo>
                  <a:pt x="159939" y="3809"/>
                </a:lnTo>
                <a:lnTo>
                  <a:pt x="153348" y="2539"/>
                </a:lnTo>
                <a:lnTo>
                  <a:pt x="139712" y="1269"/>
                </a:lnTo>
                <a:lnTo>
                  <a:pt x="129527" y="0"/>
                </a:lnTo>
                <a:close/>
              </a:path>
              <a:path w="261620" h="261620" fill="norm" stroke="1" extrusionOk="0">
                <a:moveTo>
                  <a:pt x="205186" y="24130"/>
                </a:moveTo>
                <a:lnTo>
                  <a:pt x="138243" y="24130"/>
                </a:lnTo>
                <a:lnTo>
                  <a:pt x="149147" y="26669"/>
                </a:lnTo>
                <a:lnTo>
                  <a:pt x="153882" y="26669"/>
                </a:lnTo>
                <a:lnTo>
                  <a:pt x="161283" y="29209"/>
                </a:lnTo>
                <a:lnTo>
                  <a:pt x="164213" y="29209"/>
                </a:lnTo>
                <a:lnTo>
                  <a:pt x="167345" y="30480"/>
                </a:lnTo>
                <a:lnTo>
                  <a:pt x="170060" y="31750"/>
                </a:lnTo>
                <a:lnTo>
                  <a:pt x="179193" y="36830"/>
                </a:lnTo>
                <a:lnTo>
                  <a:pt x="179589" y="36830"/>
                </a:lnTo>
                <a:lnTo>
                  <a:pt x="197758" y="48259"/>
                </a:lnTo>
                <a:lnTo>
                  <a:pt x="198827" y="49530"/>
                </a:lnTo>
                <a:lnTo>
                  <a:pt x="199392" y="49530"/>
                </a:lnTo>
                <a:lnTo>
                  <a:pt x="201535" y="52069"/>
                </a:lnTo>
                <a:lnTo>
                  <a:pt x="203587" y="53339"/>
                </a:lnTo>
                <a:lnTo>
                  <a:pt x="206373" y="55880"/>
                </a:lnTo>
                <a:lnTo>
                  <a:pt x="206834" y="57150"/>
                </a:lnTo>
                <a:lnTo>
                  <a:pt x="207572" y="57150"/>
                </a:lnTo>
                <a:lnTo>
                  <a:pt x="218343" y="69850"/>
                </a:lnTo>
                <a:lnTo>
                  <a:pt x="219207" y="71119"/>
                </a:lnTo>
                <a:lnTo>
                  <a:pt x="221640" y="76200"/>
                </a:lnTo>
                <a:lnTo>
                  <a:pt x="222691" y="77469"/>
                </a:lnTo>
                <a:lnTo>
                  <a:pt x="228239" y="87630"/>
                </a:lnTo>
                <a:lnTo>
                  <a:pt x="229924" y="91439"/>
                </a:lnTo>
                <a:lnTo>
                  <a:pt x="230849" y="95250"/>
                </a:lnTo>
                <a:lnTo>
                  <a:pt x="232469" y="99059"/>
                </a:lnTo>
                <a:lnTo>
                  <a:pt x="232783" y="99059"/>
                </a:lnTo>
                <a:lnTo>
                  <a:pt x="232876" y="100330"/>
                </a:lnTo>
                <a:lnTo>
                  <a:pt x="233639" y="104139"/>
                </a:lnTo>
                <a:lnTo>
                  <a:pt x="234885" y="106680"/>
                </a:lnTo>
                <a:lnTo>
                  <a:pt x="235979" y="113029"/>
                </a:lnTo>
                <a:lnTo>
                  <a:pt x="236292" y="115569"/>
                </a:lnTo>
                <a:lnTo>
                  <a:pt x="237329" y="123189"/>
                </a:lnTo>
                <a:lnTo>
                  <a:pt x="237851" y="130809"/>
                </a:lnTo>
                <a:lnTo>
                  <a:pt x="236929" y="142239"/>
                </a:lnTo>
                <a:lnTo>
                  <a:pt x="236148" y="151129"/>
                </a:lnTo>
                <a:lnTo>
                  <a:pt x="233056" y="161289"/>
                </a:lnTo>
                <a:lnTo>
                  <a:pt x="232350" y="165100"/>
                </a:lnTo>
                <a:lnTo>
                  <a:pt x="230497" y="170179"/>
                </a:lnTo>
                <a:lnTo>
                  <a:pt x="228078" y="175259"/>
                </a:lnTo>
                <a:lnTo>
                  <a:pt x="227340" y="176529"/>
                </a:lnTo>
                <a:lnTo>
                  <a:pt x="226885" y="177800"/>
                </a:lnTo>
                <a:lnTo>
                  <a:pt x="203658" y="209550"/>
                </a:lnTo>
                <a:lnTo>
                  <a:pt x="202500" y="210819"/>
                </a:lnTo>
                <a:lnTo>
                  <a:pt x="200087" y="212089"/>
                </a:lnTo>
                <a:lnTo>
                  <a:pt x="195202" y="217169"/>
                </a:lnTo>
                <a:lnTo>
                  <a:pt x="189528" y="220979"/>
                </a:lnTo>
                <a:lnTo>
                  <a:pt x="188751" y="220979"/>
                </a:lnTo>
                <a:lnTo>
                  <a:pt x="180496" y="226059"/>
                </a:lnTo>
                <a:lnTo>
                  <a:pt x="178015" y="227329"/>
                </a:lnTo>
                <a:lnTo>
                  <a:pt x="175398" y="228600"/>
                </a:lnTo>
                <a:lnTo>
                  <a:pt x="171604" y="229869"/>
                </a:lnTo>
                <a:lnTo>
                  <a:pt x="168756" y="231139"/>
                </a:lnTo>
                <a:lnTo>
                  <a:pt x="165577" y="232409"/>
                </a:lnTo>
                <a:lnTo>
                  <a:pt x="163332" y="233679"/>
                </a:lnTo>
                <a:lnTo>
                  <a:pt x="154205" y="236219"/>
                </a:lnTo>
                <a:lnTo>
                  <a:pt x="152394" y="236219"/>
                </a:lnTo>
                <a:lnTo>
                  <a:pt x="146286" y="237489"/>
                </a:lnTo>
                <a:lnTo>
                  <a:pt x="143675" y="237489"/>
                </a:lnTo>
                <a:lnTo>
                  <a:pt x="137699" y="238759"/>
                </a:lnTo>
                <a:lnTo>
                  <a:pt x="205419" y="238759"/>
                </a:lnTo>
                <a:lnTo>
                  <a:pt x="207514" y="237489"/>
                </a:lnTo>
                <a:lnTo>
                  <a:pt x="208173" y="236219"/>
                </a:lnTo>
                <a:lnTo>
                  <a:pt x="209915" y="234950"/>
                </a:lnTo>
                <a:lnTo>
                  <a:pt x="210433" y="234950"/>
                </a:lnTo>
                <a:lnTo>
                  <a:pt x="211369" y="233679"/>
                </a:lnTo>
                <a:lnTo>
                  <a:pt x="213371" y="232409"/>
                </a:lnTo>
                <a:lnTo>
                  <a:pt x="213760" y="232409"/>
                </a:lnTo>
                <a:lnTo>
                  <a:pt x="224059" y="222250"/>
                </a:lnTo>
                <a:lnTo>
                  <a:pt x="227634" y="219709"/>
                </a:lnTo>
                <a:lnTo>
                  <a:pt x="229330" y="217169"/>
                </a:lnTo>
                <a:lnTo>
                  <a:pt x="232854" y="213359"/>
                </a:lnTo>
                <a:lnTo>
                  <a:pt x="233413" y="212089"/>
                </a:lnTo>
                <a:lnTo>
                  <a:pt x="236688" y="208279"/>
                </a:lnTo>
                <a:lnTo>
                  <a:pt x="241386" y="200659"/>
                </a:lnTo>
                <a:lnTo>
                  <a:pt x="244270" y="195579"/>
                </a:lnTo>
                <a:lnTo>
                  <a:pt x="245347" y="194309"/>
                </a:lnTo>
                <a:lnTo>
                  <a:pt x="246458" y="191769"/>
                </a:lnTo>
                <a:lnTo>
                  <a:pt x="247312" y="190500"/>
                </a:lnTo>
                <a:lnTo>
                  <a:pt x="247726" y="189229"/>
                </a:lnTo>
                <a:lnTo>
                  <a:pt x="248547" y="187959"/>
                </a:lnTo>
                <a:lnTo>
                  <a:pt x="248907" y="186689"/>
                </a:lnTo>
                <a:lnTo>
                  <a:pt x="250926" y="182879"/>
                </a:lnTo>
                <a:lnTo>
                  <a:pt x="251426" y="181609"/>
                </a:lnTo>
                <a:lnTo>
                  <a:pt x="251607" y="180339"/>
                </a:lnTo>
                <a:lnTo>
                  <a:pt x="252788" y="177800"/>
                </a:lnTo>
                <a:lnTo>
                  <a:pt x="257874" y="160019"/>
                </a:lnTo>
                <a:lnTo>
                  <a:pt x="258667" y="157479"/>
                </a:lnTo>
                <a:lnTo>
                  <a:pt x="259134" y="156209"/>
                </a:lnTo>
                <a:lnTo>
                  <a:pt x="260827" y="143509"/>
                </a:lnTo>
                <a:lnTo>
                  <a:pt x="261320" y="135889"/>
                </a:lnTo>
                <a:lnTo>
                  <a:pt x="261197" y="124459"/>
                </a:lnTo>
                <a:lnTo>
                  <a:pt x="261169" y="121919"/>
                </a:lnTo>
                <a:lnTo>
                  <a:pt x="260499" y="118109"/>
                </a:lnTo>
                <a:lnTo>
                  <a:pt x="259869" y="113029"/>
                </a:lnTo>
                <a:lnTo>
                  <a:pt x="244140" y="67309"/>
                </a:lnTo>
                <a:lnTo>
                  <a:pt x="226320" y="43180"/>
                </a:lnTo>
                <a:lnTo>
                  <a:pt x="222422" y="38100"/>
                </a:lnTo>
                <a:lnTo>
                  <a:pt x="219913" y="36830"/>
                </a:lnTo>
                <a:lnTo>
                  <a:pt x="216046" y="31750"/>
                </a:lnTo>
                <a:lnTo>
                  <a:pt x="212878" y="30480"/>
                </a:lnTo>
                <a:lnTo>
                  <a:pt x="212594" y="29209"/>
                </a:lnTo>
                <a:lnTo>
                  <a:pt x="207298" y="25400"/>
                </a:lnTo>
                <a:lnTo>
                  <a:pt x="205186" y="2413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1923937204" name="object 13" descr=""/>
          <p:cNvPicPr/>
          <p:nvPr/>
        </p:nvPicPr>
        <p:blipFill>
          <a:blip r:embed="rId4"/>
          <a:stretch/>
        </p:blipFill>
        <p:spPr bwMode="auto">
          <a:xfrm rot="0" flipH="0" flipV="0">
            <a:off x="9033904" y="5202114"/>
            <a:ext cx="138934" cy="99276"/>
          </a:xfrm>
          <a:prstGeom prst="rect">
            <a:avLst/>
          </a:prstGeom>
        </p:spPr>
      </p:pic>
      <p:pic>
        <p:nvPicPr>
          <p:cNvPr id="1675087562" name="object 14" descr=""/>
          <p:cNvPicPr/>
          <p:nvPr/>
        </p:nvPicPr>
        <p:blipFill>
          <a:blip r:embed="rId5"/>
          <a:stretch/>
        </p:blipFill>
        <p:spPr bwMode="auto">
          <a:xfrm rot="0" flipH="0" flipV="0">
            <a:off x="6813270" y="5119689"/>
            <a:ext cx="235951" cy="261723"/>
          </a:xfrm>
          <a:prstGeom prst="rect">
            <a:avLst/>
          </a:prstGeom>
        </p:spPr>
      </p:pic>
      <p:sp>
        <p:nvSpPr>
          <p:cNvPr id="2138846302" name="object 15" descr=""/>
          <p:cNvSpPr/>
          <p:nvPr/>
        </p:nvSpPr>
        <p:spPr bwMode="auto">
          <a:xfrm rot="0" flipH="0" flipV="0">
            <a:off x="7809153" y="5122119"/>
            <a:ext cx="416559" cy="249554"/>
          </a:xfrm>
          <a:custGeom>
            <a:avLst/>
            <a:gdLst/>
            <a:ahLst/>
            <a:cxnLst/>
            <a:rect l="l" t="t" r="r" b="b"/>
            <a:pathLst>
              <a:path w="416559" h="249554" fill="norm" stroke="1" extrusionOk="0">
                <a:moveTo>
                  <a:pt x="92202" y="206476"/>
                </a:moveTo>
                <a:lnTo>
                  <a:pt x="91351" y="204470"/>
                </a:lnTo>
                <a:lnTo>
                  <a:pt x="88442" y="201536"/>
                </a:lnTo>
                <a:lnTo>
                  <a:pt x="86423" y="200723"/>
                </a:lnTo>
                <a:lnTo>
                  <a:pt x="82296" y="200723"/>
                </a:lnTo>
                <a:lnTo>
                  <a:pt x="80289" y="201536"/>
                </a:lnTo>
                <a:lnTo>
                  <a:pt x="77368" y="204470"/>
                </a:lnTo>
                <a:lnTo>
                  <a:pt x="76542" y="206476"/>
                </a:lnTo>
                <a:lnTo>
                  <a:pt x="76542" y="210604"/>
                </a:lnTo>
                <a:lnTo>
                  <a:pt x="77368" y="212610"/>
                </a:lnTo>
                <a:lnTo>
                  <a:pt x="80289" y="215544"/>
                </a:lnTo>
                <a:lnTo>
                  <a:pt x="82296" y="216369"/>
                </a:lnTo>
                <a:lnTo>
                  <a:pt x="84366" y="216369"/>
                </a:lnTo>
                <a:lnTo>
                  <a:pt x="86423" y="216369"/>
                </a:lnTo>
                <a:lnTo>
                  <a:pt x="88442" y="215544"/>
                </a:lnTo>
                <a:lnTo>
                  <a:pt x="91351" y="212610"/>
                </a:lnTo>
                <a:lnTo>
                  <a:pt x="92202" y="210604"/>
                </a:lnTo>
                <a:lnTo>
                  <a:pt x="92202" y="206476"/>
                </a:lnTo>
                <a:close/>
              </a:path>
              <a:path w="416559" h="249554" fill="norm" stroke="1" extrusionOk="0">
                <a:moveTo>
                  <a:pt x="161480" y="139623"/>
                </a:moveTo>
                <a:lnTo>
                  <a:pt x="157988" y="136118"/>
                </a:lnTo>
                <a:lnTo>
                  <a:pt x="131787" y="136118"/>
                </a:lnTo>
                <a:lnTo>
                  <a:pt x="127457" y="136118"/>
                </a:lnTo>
                <a:lnTo>
                  <a:pt x="123952" y="139623"/>
                </a:lnTo>
                <a:lnTo>
                  <a:pt x="123952" y="148272"/>
                </a:lnTo>
                <a:lnTo>
                  <a:pt x="127457" y="151777"/>
                </a:lnTo>
                <a:lnTo>
                  <a:pt x="157988" y="151777"/>
                </a:lnTo>
                <a:lnTo>
                  <a:pt x="161480" y="148272"/>
                </a:lnTo>
                <a:lnTo>
                  <a:pt x="161480" y="139623"/>
                </a:lnTo>
                <a:close/>
              </a:path>
              <a:path w="416559" h="249554" fill="norm" stroke="1" extrusionOk="0">
                <a:moveTo>
                  <a:pt x="303923" y="206476"/>
                </a:moveTo>
                <a:lnTo>
                  <a:pt x="303085" y="204470"/>
                </a:lnTo>
                <a:lnTo>
                  <a:pt x="300177" y="201536"/>
                </a:lnTo>
                <a:lnTo>
                  <a:pt x="298157" y="200723"/>
                </a:lnTo>
                <a:lnTo>
                  <a:pt x="296087" y="200723"/>
                </a:lnTo>
                <a:lnTo>
                  <a:pt x="294017" y="200723"/>
                </a:lnTo>
                <a:lnTo>
                  <a:pt x="292011" y="201536"/>
                </a:lnTo>
                <a:lnTo>
                  <a:pt x="289102" y="204470"/>
                </a:lnTo>
                <a:lnTo>
                  <a:pt x="288264" y="206476"/>
                </a:lnTo>
                <a:lnTo>
                  <a:pt x="288264" y="210604"/>
                </a:lnTo>
                <a:lnTo>
                  <a:pt x="289102" y="212610"/>
                </a:lnTo>
                <a:lnTo>
                  <a:pt x="292011" y="215544"/>
                </a:lnTo>
                <a:lnTo>
                  <a:pt x="294017" y="216369"/>
                </a:lnTo>
                <a:lnTo>
                  <a:pt x="298157" y="216369"/>
                </a:lnTo>
                <a:lnTo>
                  <a:pt x="300177" y="215544"/>
                </a:lnTo>
                <a:lnTo>
                  <a:pt x="303085" y="212610"/>
                </a:lnTo>
                <a:lnTo>
                  <a:pt x="303923" y="210604"/>
                </a:lnTo>
                <a:lnTo>
                  <a:pt x="303923" y="206476"/>
                </a:lnTo>
                <a:close/>
              </a:path>
              <a:path w="416559" h="249554" fill="norm" stroke="1" extrusionOk="0">
                <a:moveTo>
                  <a:pt x="343077" y="65176"/>
                </a:moveTo>
                <a:lnTo>
                  <a:pt x="340918" y="54521"/>
                </a:lnTo>
                <a:lnTo>
                  <a:pt x="340182" y="53428"/>
                </a:lnTo>
                <a:lnTo>
                  <a:pt x="335038" y="45808"/>
                </a:lnTo>
                <a:lnTo>
                  <a:pt x="327418" y="40678"/>
                </a:lnTo>
                <a:lnTo>
                  <a:pt x="327418" y="58699"/>
                </a:lnTo>
                <a:lnTo>
                  <a:pt x="327418" y="98361"/>
                </a:lnTo>
                <a:lnTo>
                  <a:pt x="222262" y="98361"/>
                </a:lnTo>
                <a:lnTo>
                  <a:pt x="222262" y="53428"/>
                </a:lnTo>
                <a:lnTo>
                  <a:pt x="322148" y="53428"/>
                </a:lnTo>
                <a:lnTo>
                  <a:pt x="327418" y="58699"/>
                </a:lnTo>
                <a:lnTo>
                  <a:pt x="327418" y="40678"/>
                </a:lnTo>
                <a:lnTo>
                  <a:pt x="326326" y="39928"/>
                </a:lnTo>
                <a:lnTo>
                  <a:pt x="315671" y="37769"/>
                </a:lnTo>
                <a:lnTo>
                  <a:pt x="206603" y="37769"/>
                </a:lnTo>
                <a:lnTo>
                  <a:pt x="206603" y="53428"/>
                </a:lnTo>
                <a:lnTo>
                  <a:pt x="206603" y="98361"/>
                </a:lnTo>
                <a:lnTo>
                  <a:pt x="125552" y="98361"/>
                </a:lnTo>
                <a:lnTo>
                  <a:pt x="125552" y="53428"/>
                </a:lnTo>
                <a:lnTo>
                  <a:pt x="206603" y="53428"/>
                </a:lnTo>
                <a:lnTo>
                  <a:pt x="206603" y="37769"/>
                </a:lnTo>
                <a:lnTo>
                  <a:pt x="109893" y="37769"/>
                </a:lnTo>
                <a:lnTo>
                  <a:pt x="109893" y="53428"/>
                </a:lnTo>
                <a:lnTo>
                  <a:pt x="109893" y="98361"/>
                </a:lnTo>
                <a:lnTo>
                  <a:pt x="59385" y="98361"/>
                </a:lnTo>
                <a:lnTo>
                  <a:pt x="59385" y="53428"/>
                </a:lnTo>
                <a:lnTo>
                  <a:pt x="109893" y="53428"/>
                </a:lnTo>
                <a:lnTo>
                  <a:pt x="109893" y="37769"/>
                </a:lnTo>
                <a:lnTo>
                  <a:pt x="47244" y="37769"/>
                </a:lnTo>
                <a:lnTo>
                  <a:pt x="43738" y="41275"/>
                </a:lnTo>
                <a:lnTo>
                  <a:pt x="43738" y="110515"/>
                </a:lnTo>
                <a:lnTo>
                  <a:pt x="47244" y="114020"/>
                </a:lnTo>
                <a:lnTo>
                  <a:pt x="339572" y="114020"/>
                </a:lnTo>
                <a:lnTo>
                  <a:pt x="343077" y="110515"/>
                </a:lnTo>
                <a:lnTo>
                  <a:pt x="343077" y="98361"/>
                </a:lnTo>
                <a:lnTo>
                  <a:pt x="343077" y="65176"/>
                </a:lnTo>
                <a:close/>
              </a:path>
              <a:path w="416559" h="249554" fill="norm" stroke="1" extrusionOk="0">
                <a:moveTo>
                  <a:pt x="416521" y="92976"/>
                </a:moveTo>
                <a:lnTo>
                  <a:pt x="415467" y="90741"/>
                </a:lnTo>
                <a:lnTo>
                  <a:pt x="386702" y="67335"/>
                </a:lnTo>
                <a:lnTo>
                  <a:pt x="380111" y="41008"/>
                </a:lnTo>
                <a:lnTo>
                  <a:pt x="364680" y="19621"/>
                </a:lnTo>
                <a:lnTo>
                  <a:pt x="358559" y="15659"/>
                </a:lnTo>
                <a:lnTo>
                  <a:pt x="342506" y="5257"/>
                </a:lnTo>
                <a:lnTo>
                  <a:pt x="315671" y="0"/>
                </a:lnTo>
                <a:lnTo>
                  <a:pt x="3505" y="0"/>
                </a:lnTo>
                <a:lnTo>
                  <a:pt x="0" y="3505"/>
                </a:lnTo>
                <a:lnTo>
                  <a:pt x="0" y="212864"/>
                </a:lnTo>
                <a:lnTo>
                  <a:pt x="3505" y="216369"/>
                </a:lnTo>
                <a:lnTo>
                  <a:pt x="44500" y="216369"/>
                </a:lnTo>
                <a:lnTo>
                  <a:pt x="49491" y="229374"/>
                </a:lnTo>
                <a:lnTo>
                  <a:pt x="58407" y="239763"/>
                </a:lnTo>
                <a:lnTo>
                  <a:pt x="70332" y="246672"/>
                </a:lnTo>
                <a:lnTo>
                  <a:pt x="84366" y="249161"/>
                </a:lnTo>
                <a:lnTo>
                  <a:pt x="98399" y="246672"/>
                </a:lnTo>
                <a:lnTo>
                  <a:pt x="110312" y="239763"/>
                </a:lnTo>
                <a:lnTo>
                  <a:pt x="115684" y="233502"/>
                </a:lnTo>
                <a:lnTo>
                  <a:pt x="119227" y="229374"/>
                </a:lnTo>
                <a:lnTo>
                  <a:pt x="124231" y="216369"/>
                </a:lnTo>
                <a:lnTo>
                  <a:pt x="212585" y="216369"/>
                </a:lnTo>
                <a:lnTo>
                  <a:pt x="216090" y="212864"/>
                </a:lnTo>
                <a:lnTo>
                  <a:pt x="216090" y="204216"/>
                </a:lnTo>
                <a:lnTo>
                  <a:pt x="212585" y="200710"/>
                </a:lnTo>
                <a:lnTo>
                  <a:pt x="124231" y="200710"/>
                </a:lnTo>
                <a:lnTo>
                  <a:pt x="119227" y="187718"/>
                </a:lnTo>
                <a:lnTo>
                  <a:pt x="115684" y="183578"/>
                </a:lnTo>
                <a:lnTo>
                  <a:pt x="110312" y="177317"/>
                </a:lnTo>
                <a:lnTo>
                  <a:pt x="109334" y="176758"/>
                </a:lnTo>
                <a:lnTo>
                  <a:pt x="109334" y="208546"/>
                </a:lnTo>
                <a:lnTo>
                  <a:pt x="107365" y="218262"/>
                </a:lnTo>
                <a:lnTo>
                  <a:pt x="102006" y="226187"/>
                </a:lnTo>
                <a:lnTo>
                  <a:pt x="94068" y="231546"/>
                </a:lnTo>
                <a:lnTo>
                  <a:pt x="84366" y="233502"/>
                </a:lnTo>
                <a:lnTo>
                  <a:pt x="74650" y="231546"/>
                </a:lnTo>
                <a:lnTo>
                  <a:pt x="66713" y="226187"/>
                </a:lnTo>
                <a:lnTo>
                  <a:pt x="61366" y="218262"/>
                </a:lnTo>
                <a:lnTo>
                  <a:pt x="59397" y="208546"/>
                </a:lnTo>
                <a:lnTo>
                  <a:pt x="60972" y="200710"/>
                </a:lnTo>
                <a:lnTo>
                  <a:pt x="61353" y="198831"/>
                </a:lnTo>
                <a:lnTo>
                  <a:pt x="66713" y="190893"/>
                </a:lnTo>
                <a:lnTo>
                  <a:pt x="74650" y="185547"/>
                </a:lnTo>
                <a:lnTo>
                  <a:pt x="84366" y="183578"/>
                </a:lnTo>
                <a:lnTo>
                  <a:pt x="94068" y="185547"/>
                </a:lnTo>
                <a:lnTo>
                  <a:pt x="102006" y="190893"/>
                </a:lnTo>
                <a:lnTo>
                  <a:pt x="107365" y="198831"/>
                </a:lnTo>
                <a:lnTo>
                  <a:pt x="109334" y="208546"/>
                </a:lnTo>
                <a:lnTo>
                  <a:pt x="109334" y="176758"/>
                </a:lnTo>
                <a:lnTo>
                  <a:pt x="98399" y="170421"/>
                </a:lnTo>
                <a:lnTo>
                  <a:pt x="84366" y="167919"/>
                </a:lnTo>
                <a:lnTo>
                  <a:pt x="70332" y="170421"/>
                </a:lnTo>
                <a:lnTo>
                  <a:pt x="58407" y="177317"/>
                </a:lnTo>
                <a:lnTo>
                  <a:pt x="49491" y="187718"/>
                </a:lnTo>
                <a:lnTo>
                  <a:pt x="44500" y="200710"/>
                </a:lnTo>
                <a:lnTo>
                  <a:pt x="15659" y="200710"/>
                </a:lnTo>
                <a:lnTo>
                  <a:pt x="15659" y="151777"/>
                </a:lnTo>
                <a:lnTo>
                  <a:pt x="109118" y="151777"/>
                </a:lnTo>
                <a:lnTo>
                  <a:pt x="112623" y="148272"/>
                </a:lnTo>
                <a:lnTo>
                  <a:pt x="112623" y="139623"/>
                </a:lnTo>
                <a:lnTo>
                  <a:pt x="109118" y="136118"/>
                </a:lnTo>
                <a:lnTo>
                  <a:pt x="15659" y="136118"/>
                </a:lnTo>
                <a:lnTo>
                  <a:pt x="15659" y="15659"/>
                </a:lnTo>
                <a:lnTo>
                  <a:pt x="315671" y="15659"/>
                </a:lnTo>
                <a:lnTo>
                  <a:pt x="337248" y="20027"/>
                </a:lnTo>
                <a:lnTo>
                  <a:pt x="354876" y="31927"/>
                </a:lnTo>
                <a:lnTo>
                  <a:pt x="366776" y="49568"/>
                </a:lnTo>
                <a:lnTo>
                  <a:pt x="371144" y="71145"/>
                </a:lnTo>
                <a:lnTo>
                  <a:pt x="371144" y="73494"/>
                </a:lnTo>
                <a:lnTo>
                  <a:pt x="372211" y="75730"/>
                </a:lnTo>
                <a:lnTo>
                  <a:pt x="400862" y="99047"/>
                </a:lnTo>
                <a:lnTo>
                  <a:pt x="400862" y="136118"/>
                </a:lnTo>
                <a:lnTo>
                  <a:pt x="174929" y="136118"/>
                </a:lnTo>
                <a:lnTo>
                  <a:pt x="171424" y="139623"/>
                </a:lnTo>
                <a:lnTo>
                  <a:pt x="171424" y="148272"/>
                </a:lnTo>
                <a:lnTo>
                  <a:pt x="174929" y="151777"/>
                </a:lnTo>
                <a:lnTo>
                  <a:pt x="400862" y="151777"/>
                </a:lnTo>
                <a:lnTo>
                  <a:pt x="400862" y="200710"/>
                </a:lnTo>
                <a:lnTo>
                  <a:pt x="335953" y="200710"/>
                </a:lnTo>
                <a:lnTo>
                  <a:pt x="330949" y="187718"/>
                </a:lnTo>
                <a:lnTo>
                  <a:pt x="327406" y="183578"/>
                </a:lnTo>
                <a:lnTo>
                  <a:pt x="322046" y="177317"/>
                </a:lnTo>
                <a:lnTo>
                  <a:pt x="321056" y="176745"/>
                </a:lnTo>
                <a:lnTo>
                  <a:pt x="321056" y="208546"/>
                </a:lnTo>
                <a:lnTo>
                  <a:pt x="319087" y="218262"/>
                </a:lnTo>
                <a:lnTo>
                  <a:pt x="313728" y="226187"/>
                </a:lnTo>
                <a:lnTo>
                  <a:pt x="305790" y="231546"/>
                </a:lnTo>
                <a:lnTo>
                  <a:pt x="296087" y="233502"/>
                </a:lnTo>
                <a:lnTo>
                  <a:pt x="286385" y="231546"/>
                </a:lnTo>
                <a:lnTo>
                  <a:pt x="278447" y="226187"/>
                </a:lnTo>
                <a:lnTo>
                  <a:pt x="273088" y="218262"/>
                </a:lnTo>
                <a:lnTo>
                  <a:pt x="271119" y="208546"/>
                </a:lnTo>
                <a:lnTo>
                  <a:pt x="273088" y="198831"/>
                </a:lnTo>
                <a:lnTo>
                  <a:pt x="278447" y="190893"/>
                </a:lnTo>
                <a:lnTo>
                  <a:pt x="286385" y="185547"/>
                </a:lnTo>
                <a:lnTo>
                  <a:pt x="296087" y="183578"/>
                </a:lnTo>
                <a:lnTo>
                  <a:pt x="305803" y="185547"/>
                </a:lnTo>
                <a:lnTo>
                  <a:pt x="313728" y="190893"/>
                </a:lnTo>
                <a:lnTo>
                  <a:pt x="319087" y="198831"/>
                </a:lnTo>
                <a:lnTo>
                  <a:pt x="321056" y="208546"/>
                </a:lnTo>
                <a:lnTo>
                  <a:pt x="321056" y="176745"/>
                </a:lnTo>
                <a:lnTo>
                  <a:pt x="310121" y="170421"/>
                </a:lnTo>
                <a:lnTo>
                  <a:pt x="296087" y="167919"/>
                </a:lnTo>
                <a:lnTo>
                  <a:pt x="282054" y="170421"/>
                </a:lnTo>
                <a:lnTo>
                  <a:pt x="270129" y="177317"/>
                </a:lnTo>
                <a:lnTo>
                  <a:pt x="261226" y="187718"/>
                </a:lnTo>
                <a:lnTo>
                  <a:pt x="256222" y="200710"/>
                </a:lnTo>
                <a:lnTo>
                  <a:pt x="232168" y="200710"/>
                </a:lnTo>
                <a:lnTo>
                  <a:pt x="228663" y="204216"/>
                </a:lnTo>
                <a:lnTo>
                  <a:pt x="228663" y="212864"/>
                </a:lnTo>
                <a:lnTo>
                  <a:pt x="232168" y="216369"/>
                </a:lnTo>
                <a:lnTo>
                  <a:pt x="256222" y="216369"/>
                </a:lnTo>
                <a:lnTo>
                  <a:pt x="261226" y="229374"/>
                </a:lnTo>
                <a:lnTo>
                  <a:pt x="270129" y="239763"/>
                </a:lnTo>
                <a:lnTo>
                  <a:pt x="282054" y="246672"/>
                </a:lnTo>
                <a:lnTo>
                  <a:pt x="296087" y="249161"/>
                </a:lnTo>
                <a:lnTo>
                  <a:pt x="310121" y="246672"/>
                </a:lnTo>
                <a:lnTo>
                  <a:pt x="322046" y="239763"/>
                </a:lnTo>
                <a:lnTo>
                  <a:pt x="327406" y="233502"/>
                </a:lnTo>
                <a:lnTo>
                  <a:pt x="330949" y="229374"/>
                </a:lnTo>
                <a:lnTo>
                  <a:pt x="335953" y="216369"/>
                </a:lnTo>
                <a:lnTo>
                  <a:pt x="413016" y="216369"/>
                </a:lnTo>
                <a:lnTo>
                  <a:pt x="416521" y="212864"/>
                </a:lnTo>
                <a:lnTo>
                  <a:pt x="416521" y="200710"/>
                </a:lnTo>
                <a:lnTo>
                  <a:pt x="416521" y="929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pic>
        <p:nvPicPr>
          <p:cNvPr id="767034824" name="object 16" descr=""/>
          <p:cNvPicPr/>
          <p:nvPr/>
        </p:nvPicPr>
        <p:blipFill>
          <a:blip r:embed="rId6"/>
          <a:stretch/>
        </p:blipFill>
        <p:spPr bwMode="auto">
          <a:xfrm rot="0" flipH="0" flipV="0">
            <a:off x="10046527" y="5114666"/>
            <a:ext cx="265801" cy="277390"/>
          </a:xfrm>
          <a:prstGeom prst="rect">
            <a:avLst/>
          </a:prstGeom>
        </p:spPr>
      </p:pic>
      <p:pic>
        <p:nvPicPr>
          <p:cNvPr id="2041325351" name="object 17" descr=""/>
          <p:cNvPicPr/>
          <p:nvPr/>
        </p:nvPicPr>
        <p:blipFill>
          <a:blip r:embed="rId7"/>
          <a:stretch/>
        </p:blipFill>
        <p:spPr bwMode="auto">
          <a:xfrm rot="0" flipH="0" flipV="0">
            <a:off x="11050276" y="5121252"/>
            <a:ext cx="463232" cy="262562"/>
          </a:xfrm>
          <a:prstGeom prst="rect">
            <a:avLst/>
          </a:prstGeom>
        </p:spPr>
      </p:pic>
      <p:pic>
        <p:nvPicPr>
          <p:cNvPr id="452320769" name="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  <p:grpSp>
        <p:nvGrpSpPr>
          <p:cNvPr id="1084774711" name=""/>
          <p:cNvGrpSpPr/>
          <p:nvPr/>
        </p:nvGrpSpPr>
        <p:grpSpPr bwMode="auto">
          <a:xfrm flipH="0" flipV="0">
            <a:off x="810985" y="1692561"/>
            <a:ext cx="9563981" cy="1425529"/>
            <a:chOff x="0" y="0"/>
            <a:chExt cx="9563981" cy="1425529"/>
          </a:xfrm>
        </p:grpSpPr>
        <p:pic>
          <p:nvPicPr>
            <p:cNvPr id="1367140417" name="object 6" descr=""/>
            <p:cNvPicPr/>
            <p:nvPr/>
          </p:nvPicPr>
          <p:blipFill>
            <a:blip r:embed="rId9"/>
            <a:stretch/>
          </p:blipFill>
          <p:spPr bwMode="auto">
            <a:xfrm rot="0" flipH="0" flipV="0">
              <a:off x="0" y="0"/>
              <a:ext cx="2691715" cy="1425529"/>
            </a:xfrm>
            <a:prstGeom prst="rect">
              <a:avLst/>
            </a:prstGeom>
          </p:spPr>
        </p:pic>
        <p:pic>
          <p:nvPicPr>
            <p:cNvPr id="1011157278" name="object 7" descr=""/>
            <p:cNvPicPr/>
            <p:nvPr/>
          </p:nvPicPr>
          <p:blipFill>
            <a:blip r:embed="rId10"/>
            <a:stretch/>
          </p:blipFill>
          <p:spPr bwMode="auto">
            <a:xfrm rot="0" flipH="0" flipV="0">
              <a:off x="2807711" y="0"/>
              <a:ext cx="2814334" cy="1425529"/>
            </a:xfrm>
            <a:prstGeom prst="rect">
              <a:avLst/>
            </a:prstGeom>
          </p:spPr>
        </p:pic>
        <p:sp>
          <p:nvSpPr>
            <p:cNvPr id="734621358" name="object 10" descr=""/>
            <p:cNvSpPr/>
            <p:nvPr/>
          </p:nvSpPr>
          <p:spPr bwMode="auto">
            <a:xfrm rot="0" flipH="0" flipV="0">
              <a:off x="5745604" y="19499"/>
              <a:ext cx="3818378" cy="1376052"/>
            </a:xfrm>
            <a:custGeom>
              <a:avLst/>
              <a:gdLst/>
              <a:ahLst/>
              <a:cxnLst/>
              <a:rect l="l" t="t" r="r" b="b"/>
              <a:pathLst>
                <a:path w="4211320" h="1398270" fill="norm" stroke="1" extrusionOk="0">
                  <a:moveTo>
                    <a:pt x="3997083" y="0"/>
                  </a:moveTo>
                  <a:lnTo>
                    <a:pt x="213951" y="0"/>
                  </a:lnTo>
                  <a:lnTo>
                    <a:pt x="165047" y="5676"/>
                  </a:lnTo>
                  <a:lnTo>
                    <a:pt x="120073" y="21831"/>
                  </a:lnTo>
                  <a:lnTo>
                    <a:pt x="80339" y="47155"/>
                  </a:lnTo>
                  <a:lnTo>
                    <a:pt x="47155" y="80339"/>
                  </a:lnTo>
                  <a:lnTo>
                    <a:pt x="21831" y="120073"/>
                  </a:lnTo>
                  <a:lnTo>
                    <a:pt x="5676" y="165047"/>
                  </a:lnTo>
                  <a:lnTo>
                    <a:pt x="0" y="213951"/>
                  </a:lnTo>
                  <a:lnTo>
                    <a:pt x="0" y="1183794"/>
                  </a:lnTo>
                  <a:lnTo>
                    <a:pt x="5676" y="1232699"/>
                  </a:lnTo>
                  <a:lnTo>
                    <a:pt x="21831" y="1277672"/>
                  </a:lnTo>
                  <a:lnTo>
                    <a:pt x="47155" y="1317405"/>
                  </a:lnTo>
                  <a:lnTo>
                    <a:pt x="80339" y="1350588"/>
                  </a:lnTo>
                  <a:lnTo>
                    <a:pt x="120073" y="1375912"/>
                  </a:lnTo>
                  <a:lnTo>
                    <a:pt x="165047" y="1392067"/>
                  </a:lnTo>
                  <a:lnTo>
                    <a:pt x="213951" y="1397742"/>
                  </a:lnTo>
                  <a:lnTo>
                    <a:pt x="3997083" y="1397742"/>
                  </a:lnTo>
                  <a:lnTo>
                    <a:pt x="4045989" y="1392067"/>
                  </a:lnTo>
                  <a:lnTo>
                    <a:pt x="4090964" y="1375912"/>
                  </a:lnTo>
                  <a:lnTo>
                    <a:pt x="4130698" y="1350588"/>
                  </a:lnTo>
                  <a:lnTo>
                    <a:pt x="4163883" y="1317405"/>
                  </a:lnTo>
                  <a:lnTo>
                    <a:pt x="4189208" y="1277672"/>
                  </a:lnTo>
                  <a:lnTo>
                    <a:pt x="4205363" y="1232699"/>
                  </a:lnTo>
                  <a:lnTo>
                    <a:pt x="4211039" y="1183794"/>
                  </a:lnTo>
                  <a:lnTo>
                    <a:pt x="4211039" y="213951"/>
                  </a:lnTo>
                  <a:lnTo>
                    <a:pt x="4205363" y="165047"/>
                  </a:lnTo>
                  <a:lnTo>
                    <a:pt x="4189208" y="120073"/>
                  </a:lnTo>
                  <a:lnTo>
                    <a:pt x="4163883" y="80339"/>
                  </a:lnTo>
                  <a:lnTo>
                    <a:pt x="4130698" y="47155"/>
                  </a:lnTo>
                  <a:lnTo>
                    <a:pt x="4090964" y="21831"/>
                  </a:lnTo>
                  <a:lnTo>
                    <a:pt x="4045989" y="5676"/>
                  </a:lnTo>
                  <a:lnTo>
                    <a:pt x="3997083" y="0"/>
                  </a:lnTo>
                  <a:close/>
                </a:path>
              </a:pathLst>
            </a:custGeom>
            <a:solidFill>
              <a:srgbClr val="43B0C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37082392" name="object 11" descr=""/>
            <p:cNvSpPr/>
            <p:nvPr/>
          </p:nvSpPr>
          <p:spPr bwMode="auto">
            <a:xfrm rot="0" flipH="0" flipV="0">
              <a:off x="5745604" y="19499"/>
              <a:ext cx="3818378" cy="1376052"/>
            </a:xfrm>
            <a:custGeom>
              <a:avLst/>
              <a:gdLst/>
              <a:ahLst/>
              <a:cxnLst/>
              <a:rect l="l" t="t" r="r" b="b"/>
              <a:pathLst>
                <a:path w="4211320" h="1398270" fill="norm" stroke="1" extrusionOk="0">
                  <a:moveTo>
                    <a:pt x="213951" y="0"/>
                  </a:moveTo>
                  <a:lnTo>
                    <a:pt x="3997083" y="0"/>
                  </a:lnTo>
                  <a:lnTo>
                    <a:pt x="4045989" y="5676"/>
                  </a:lnTo>
                  <a:lnTo>
                    <a:pt x="4090964" y="21831"/>
                  </a:lnTo>
                  <a:lnTo>
                    <a:pt x="4130698" y="47155"/>
                  </a:lnTo>
                  <a:lnTo>
                    <a:pt x="4163883" y="80339"/>
                  </a:lnTo>
                  <a:lnTo>
                    <a:pt x="4189208" y="120073"/>
                  </a:lnTo>
                  <a:lnTo>
                    <a:pt x="4205363" y="165047"/>
                  </a:lnTo>
                  <a:lnTo>
                    <a:pt x="4211039" y="213951"/>
                  </a:lnTo>
                  <a:lnTo>
                    <a:pt x="4211039" y="1183794"/>
                  </a:lnTo>
                  <a:lnTo>
                    <a:pt x="4205363" y="1232699"/>
                  </a:lnTo>
                  <a:lnTo>
                    <a:pt x="4189208" y="1277672"/>
                  </a:lnTo>
                  <a:lnTo>
                    <a:pt x="4163883" y="1317405"/>
                  </a:lnTo>
                  <a:lnTo>
                    <a:pt x="4130698" y="1350588"/>
                  </a:lnTo>
                  <a:lnTo>
                    <a:pt x="4090964" y="1375912"/>
                  </a:lnTo>
                  <a:lnTo>
                    <a:pt x="4045989" y="1392067"/>
                  </a:lnTo>
                  <a:lnTo>
                    <a:pt x="3997083" y="1397742"/>
                  </a:lnTo>
                  <a:lnTo>
                    <a:pt x="213951" y="1397742"/>
                  </a:lnTo>
                  <a:lnTo>
                    <a:pt x="165047" y="1392067"/>
                  </a:lnTo>
                  <a:lnTo>
                    <a:pt x="120073" y="1375912"/>
                  </a:lnTo>
                  <a:lnTo>
                    <a:pt x="80339" y="1350588"/>
                  </a:lnTo>
                  <a:lnTo>
                    <a:pt x="47155" y="1317405"/>
                  </a:lnTo>
                  <a:lnTo>
                    <a:pt x="21831" y="1277672"/>
                  </a:lnTo>
                  <a:lnTo>
                    <a:pt x="5676" y="1232699"/>
                  </a:lnTo>
                  <a:lnTo>
                    <a:pt x="0" y="1183794"/>
                  </a:lnTo>
                  <a:lnTo>
                    <a:pt x="0" y="213951"/>
                  </a:lnTo>
                  <a:lnTo>
                    <a:pt x="5676" y="165047"/>
                  </a:lnTo>
                  <a:lnTo>
                    <a:pt x="21831" y="120073"/>
                  </a:lnTo>
                  <a:lnTo>
                    <a:pt x="47155" y="80339"/>
                  </a:lnTo>
                  <a:lnTo>
                    <a:pt x="80339" y="47155"/>
                  </a:lnTo>
                  <a:lnTo>
                    <a:pt x="120073" y="21831"/>
                  </a:lnTo>
                  <a:lnTo>
                    <a:pt x="165047" y="5676"/>
                  </a:lnTo>
                  <a:lnTo>
                    <a:pt x="213951" y="0"/>
                  </a:lnTo>
                  <a:close/>
                </a:path>
              </a:pathLst>
            </a:custGeom>
            <a:grpFill/>
            <a:ln w="508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23221264" name="object 19" descr=""/>
            <p:cNvSpPr/>
            <p:nvPr/>
          </p:nvSpPr>
          <p:spPr bwMode="auto">
            <a:xfrm rot="0" flipH="0" flipV="0">
              <a:off x="5925244" y="499817"/>
              <a:ext cx="3459108" cy="353074"/>
            </a:xfrm>
            <a:custGeom>
              <a:avLst/>
              <a:gdLst/>
              <a:ahLst/>
              <a:cxnLst/>
              <a:rect l="l" t="t" r="r" b="b"/>
              <a:pathLst>
                <a:path w="3815079" h="358775" fill="norm" stroke="1" extrusionOk="0">
                  <a:moveTo>
                    <a:pt x="316090" y="352971"/>
                  </a:moveTo>
                  <a:lnTo>
                    <a:pt x="292696" y="300151"/>
                  </a:lnTo>
                  <a:lnTo>
                    <a:pt x="267589" y="243459"/>
                  </a:lnTo>
                  <a:lnTo>
                    <a:pt x="212394" y="118821"/>
                  </a:lnTo>
                  <a:lnTo>
                    <a:pt x="195707" y="81153"/>
                  </a:lnTo>
                  <a:lnTo>
                    <a:pt x="192138" y="81153"/>
                  </a:lnTo>
                  <a:lnTo>
                    <a:pt x="192138" y="243459"/>
                  </a:lnTo>
                  <a:lnTo>
                    <a:pt x="122389" y="243459"/>
                  </a:lnTo>
                  <a:lnTo>
                    <a:pt x="157264" y="156552"/>
                  </a:lnTo>
                  <a:lnTo>
                    <a:pt x="192138" y="243459"/>
                  </a:lnTo>
                  <a:lnTo>
                    <a:pt x="192138" y="81153"/>
                  </a:lnTo>
                  <a:lnTo>
                    <a:pt x="119989" y="81153"/>
                  </a:lnTo>
                  <a:lnTo>
                    <a:pt x="0" y="352971"/>
                  </a:lnTo>
                  <a:lnTo>
                    <a:pt x="78447" y="352971"/>
                  </a:lnTo>
                  <a:lnTo>
                    <a:pt x="99631" y="300151"/>
                  </a:lnTo>
                  <a:lnTo>
                    <a:pt x="214884" y="300151"/>
                  </a:lnTo>
                  <a:lnTo>
                    <a:pt x="236093" y="352971"/>
                  </a:lnTo>
                  <a:lnTo>
                    <a:pt x="316090" y="352971"/>
                  </a:lnTo>
                  <a:close/>
                </a:path>
                <a:path w="3815079" h="358775" fill="norm" stroke="1" extrusionOk="0">
                  <a:moveTo>
                    <a:pt x="585190" y="81153"/>
                  </a:moveTo>
                  <a:lnTo>
                    <a:pt x="509460" y="81153"/>
                  </a:lnTo>
                  <a:lnTo>
                    <a:pt x="509460" y="229489"/>
                  </a:lnTo>
                  <a:lnTo>
                    <a:pt x="508622" y="245719"/>
                  </a:lnTo>
                  <a:lnTo>
                    <a:pt x="488429" y="286207"/>
                  </a:lnTo>
                  <a:lnTo>
                    <a:pt x="458203" y="294716"/>
                  </a:lnTo>
                  <a:lnTo>
                    <a:pt x="446811" y="293776"/>
                  </a:lnTo>
                  <a:lnTo>
                    <a:pt x="414324" y="270764"/>
                  </a:lnTo>
                  <a:lnTo>
                    <a:pt x="406565" y="229489"/>
                  </a:lnTo>
                  <a:lnTo>
                    <a:pt x="406565" y="81153"/>
                  </a:lnTo>
                  <a:lnTo>
                    <a:pt x="329679" y="81153"/>
                  </a:lnTo>
                  <a:lnTo>
                    <a:pt x="329679" y="231813"/>
                  </a:lnTo>
                  <a:lnTo>
                    <a:pt x="331787" y="260375"/>
                  </a:lnTo>
                  <a:lnTo>
                    <a:pt x="348678" y="307174"/>
                  </a:lnTo>
                  <a:lnTo>
                    <a:pt x="382003" y="339839"/>
                  </a:lnTo>
                  <a:lnTo>
                    <a:pt x="428993" y="356336"/>
                  </a:lnTo>
                  <a:lnTo>
                    <a:pt x="457441" y="358406"/>
                  </a:lnTo>
                  <a:lnTo>
                    <a:pt x="485876" y="356336"/>
                  </a:lnTo>
                  <a:lnTo>
                    <a:pt x="532866" y="339839"/>
                  </a:lnTo>
                  <a:lnTo>
                    <a:pt x="566191" y="307174"/>
                  </a:lnTo>
                  <a:lnTo>
                    <a:pt x="583082" y="260375"/>
                  </a:lnTo>
                  <a:lnTo>
                    <a:pt x="585190" y="231813"/>
                  </a:lnTo>
                  <a:lnTo>
                    <a:pt x="585190" y="81153"/>
                  </a:lnTo>
                  <a:close/>
                </a:path>
                <a:path w="3815079" h="358775" fill="norm" stroke="1" extrusionOk="0">
                  <a:moveTo>
                    <a:pt x="850798" y="80543"/>
                  </a:moveTo>
                  <a:lnTo>
                    <a:pt x="607326" y="80543"/>
                  </a:lnTo>
                  <a:lnTo>
                    <a:pt x="607326" y="141503"/>
                  </a:lnTo>
                  <a:lnTo>
                    <a:pt x="691007" y="141503"/>
                  </a:lnTo>
                  <a:lnTo>
                    <a:pt x="691007" y="353593"/>
                  </a:lnTo>
                  <a:lnTo>
                    <a:pt x="767499" y="353593"/>
                  </a:lnTo>
                  <a:lnTo>
                    <a:pt x="767499" y="141503"/>
                  </a:lnTo>
                  <a:lnTo>
                    <a:pt x="850798" y="141503"/>
                  </a:lnTo>
                  <a:lnTo>
                    <a:pt x="850798" y="80543"/>
                  </a:lnTo>
                  <a:close/>
                </a:path>
                <a:path w="3815079" h="358775" fill="norm" stroke="1" extrusionOk="0">
                  <a:moveTo>
                    <a:pt x="1162989" y="217055"/>
                  </a:moveTo>
                  <a:lnTo>
                    <a:pt x="1157058" y="173990"/>
                  </a:lnTo>
                  <a:lnTo>
                    <a:pt x="1139748" y="138620"/>
                  </a:lnTo>
                  <a:lnTo>
                    <a:pt x="1110005" y="107226"/>
                  </a:lnTo>
                  <a:lnTo>
                    <a:pt x="1086497" y="92494"/>
                  </a:lnTo>
                  <a:lnTo>
                    <a:pt x="1086497" y="217055"/>
                  </a:lnTo>
                  <a:lnTo>
                    <a:pt x="1086142" y="225615"/>
                  </a:lnTo>
                  <a:lnTo>
                    <a:pt x="1073823" y="262293"/>
                  </a:lnTo>
                  <a:lnTo>
                    <a:pt x="1041641" y="289280"/>
                  </a:lnTo>
                  <a:lnTo>
                    <a:pt x="1012329" y="295503"/>
                  </a:lnTo>
                  <a:lnTo>
                    <a:pt x="1004709" y="294982"/>
                  </a:lnTo>
                  <a:lnTo>
                    <a:pt x="965542" y="278523"/>
                  </a:lnTo>
                  <a:lnTo>
                    <a:pt x="942403" y="241782"/>
                  </a:lnTo>
                  <a:lnTo>
                    <a:pt x="940638" y="233997"/>
                  </a:lnTo>
                  <a:lnTo>
                    <a:pt x="940587" y="233807"/>
                  </a:lnTo>
                  <a:lnTo>
                    <a:pt x="939469" y="225755"/>
                  </a:lnTo>
                  <a:lnTo>
                    <a:pt x="938936" y="217055"/>
                  </a:lnTo>
                  <a:lnTo>
                    <a:pt x="939444" y="208343"/>
                  </a:lnTo>
                  <a:lnTo>
                    <a:pt x="951318" y="171526"/>
                  </a:lnTo>
                  <a:lnTo>
                    <a:pt x="983602" y="144830"/>
                  </a:lnTo>
                  <a:lnTo>
                    <a:pt x="1012329" y="138620"/>
                  </a:lnTo>
                  <a:lnTo>
                    <a:pt x="1020292" y="139141"/>
                  </a:lnTo>
                  <a:lnTo>
                    <a:pt x="1059802" y="155613"/>
                  </a:lnTo>
                  <a:lnTo>
                    <a:pt x="1082967" y="192227"/>
                  </a:lnTo>
                  <a:lnTo>
                    <a:pt x="1086497" y="217055"/>
                  </a:lnTo>
                  <a:lnTo>
                    <a:pt x="1086497" y="92494"/>
                  </a:lnTo>
                  <a:lnTo>
                    <a:pt x="1044168" y="78486"/>
                  </a:lnTo>
                  <a:lnTo>
                    <a:pt x="1012329" y="76098"/>
                  </a:lnTo>
                  <a:lnTo>
                    <a:pt x="996670" y="76758"/>
                  </a:lnTo>
                  <a:lnTo>
                    <a:pt x="952728" y="86588"/>
                  </a:lnTo>
                  <a:lnTo>
                    <a:pt x="915339" y="107226"/>
                  </a:lnTo>
                  <a:lnTo>
                    <a:pt x="886764" y="137071"/>
                  </a:lnTo>
                  <a:lnTo>
                    <a:pt x="868133" y="173990"/>
                  </a:lnTo>
                  <a:lnTo>
                    <a:pt x="862050" y="217055"/>
                  </a:lnTo>
                  <a:lnTo>
                    <a:pt x="862749" y="231927"/>
                  </a:lnTo>
                  <a:lnTo>
                    <a:pt x="873125" y="273164"/>
                  </a:lnTo>
                  <a:lnTo>
                    <a:pt x="894969" y="308190"/>
                  </a:lnTo>
                  <a:lnTo>
                    <a:pt x="926807" y="335203"/>
                  </a:lnTo>
                  <a:lnTo>
                    <a:pt x="966863" y="352209"/>
                  </a:lnTo>
                  <a:lnTo>
                    <a:pt x="1012329" y="357632"/>
                  </a:lnTo>
                  <a:lnTo>
                    <a:pt x="1028636" y="357301"/>
                  </a:lnTo>
                  <a:lnTo>
                    <a:pt x="1072908" y="347726"/>
                  </a:lnTo>
                  <a:lnTo>
                    <a:pt x="1109853" y="327126"/>
                  </a:lnTo>
                  <a:lnTo>
                    <a:pt x="1138580" y="297637"/>
                  </a:lnTo>
                  <a:lnTo>
                    <a:pt x="1139926" y="295503"/>
                  </a:lnTo>
                  <a:lnTo>
                    <a:pt x="1145921" y="286029"/>
                  </a:lnTo>
                  <a:lnTo>
                    <a:pt x="1160475" y="246519"/>
                  </a:lnTo>
                  <a:lnTo>
                    <a:pt x="1162456" y="232092"/>
                  </a:lnTo>
                  <a:lnTo>
                    <a:pt x="1162989" y="217055"/>
                  </a:lnTo>
                  <a:close/>
                </a:path>
                <a:path w="3815079" h="358775" fill="norm" stroke="1" extrusionOk="0">
                  <a:moveTo>
                    <a:pt x="1520240" y="352971"/>
                  </a:moveTo>
                  <a:lnTo>
                    <a:pt x="1519986" y="265988"/>
                  </a:lnTo>
                  <a:lnTo>
                    <a:pt x="1519910" y="238201"/>
                  </a:lnTo>
                  <a:lnTo>
                    <a:pt x="1519834" y="208749"/>
                  </a:lnTo>
                  <a:lnTo>
                    <a:pt x="1519770" y="188709"/>
                  </a:lnTo>
                  <a:lnTo>
                    <a:pt x="1519466" y="81153"/>
                  </a:lnTo>
                  <a:lnTo>
                    <a:pt x="1456169" y="81153"/>
                  </a:lnTo>
                  <a:lnTo>
                    <a:pt x="1363129" y="238201"/>
                  </a:lnTo>
                  <a:lnTo>
                    <a:pt x="1332979" y="188709"/>
                  </a:lnTo>
                  <a:lnTo>
                    <a:pt x="1267447" y="81153"/>
                  </a:lnTo>
                  <a:lnTo>
                    <a:pt x="1204150" y="81153"/>
                  </a:lnTo>
                  <a:lnTo>
                    <a:pt x="1204150" y="352971"/>
                  </a:lnTo>
                  <a:lnTo>
                    <a:pt x="1275219" y="352971"/>
                  </a:lnTo>
                  <a:lnTo>
                    <a:pt x="1275219" y="212788"/>
                  </a:lnTo>
                  <a:lnTo>
                    <a:pt x="1344726" y="326174"/>
                  </a:lnTo>
                  <a:lnTo>
                    <a:pt x="1378889" y="326174"/>
                  </a:lnTo>
                  <a:lnTo>
                    <a:pt x="1414767" y="265988"/>
                  </a:lnTo>
                  <a:lnTo>
                    <a:pt x="1448892" y="208749"/>
                  </a:lnTo>
                  <a:lnTo>
                    <a:pt x="1449438" y="326174"/>
                  </a:lnTo>
                  <a:lnTo>
                    <a:pt x="1449565" y="352971"/>
                  </a:lnTo>
                  <a:lnTo>
                    <a:pt x="1520240" y="352971"/>
                  </a:lnTo>
                  <a:close/>
                </a:path>
                <a:path w="3815079" h="358775" fill="norm" stroke="1" extrusionOk="0">
                  <a:moveTo>
                    <a:pt x="1858073" y="352971"/>
                  </a:moveTo>
                  <a:lnTo>
                    <a:pt x="1834680" y="300151"/>
                  </a:lnTo>
                  <a:lnTo>
                    <a:pt x="1809572" y="243459"/>
                  </a:lnTo>
                  <a:lnTo>
                    <a:pt x="1754378" y="118821"/>
                  </a:lnTo>
                  <a:lnTo>
                    <a:pt x="1737690" y="81153"/>
                  </a:lnTo>
                  <a:lnTo>
                    <a:pt x="1734121" y="81153"/>
                  </a:lnTo>
                  <a:lnTo>
                    <a:pt x="1734121" y="243459"/>
                  </a:lnTo>
                  <a:lnTo>
                    <a:pt x="1664373" y="243459"/>
                  </a:lnTo>
                  <a:lnTo>
                    <a:pt x="1699247" y="156552"/>
                  </a:lnTo>
                  <a:lnTo>
                    <a:pt x="1734121" y="243459"/>
                  </a:lnTo>
                  <a:lnTo>
                    <a:pt x="1734121" y="81153"/>
                  </a:lnTo>
                  <a:lnTo>
                    <a:pt x="1661972" y="81153"/>
                  </a:lnTo>
                  <a:lnTo>
                    <a:pt x="1541983" y="352971"/>
                  </a:lnTo>
                  <a:lnTo>
                    <a:pt x="1620418" y="352971"/>
                  </a:lnTo>
                  <a:lnTo>
                    <a:pt x="1641614" y="300151"/>
                  </a:lnTo>
                  <a:lnTo>
                    <a:pt x="1756867" y="300151"/>
                  </a:lnTo>
                  <a:lnTo>
                    <a:pt x="1778076" y="352971"/>
                  </a:lnTo>
                  <a:lnTo>
                    <a:pt x="1858073" y="352971"/>
                  </a:lnTo>
                  <a:close/>
                </a:path>
                <a:path w="3815079" h="358775" fill="norm" stroke="1" extrusionOk="0">
                  <a:moveTo>
                    <a:pt x="2084070" y="80543"/>
                  </a:moveTo>
                  <a:lnTo>
                    <a:pt x="1840598" y="80543"/>
                  </a:lnTo>
                  <a:lnTo>
                    <a:pt x="1840598" y="141503"/>
                  </a:lnTo>
                  <a:lnTo>
                    <a:pt x="1924278" y="141503"/>
                  </a:lnTo>
                  <a:lnTo>
                    <a:pt x="1924278" y="353593"/>
                  </a:lnTo>
                  <a:lnTo>
                    <a:pt x="2000770" y="353593"/>
                  </a:lnTo>
                  <a:lnTo>
                    <a:pt x="2000770" y="141503"/>
                  </a:lnTo>
                  <a:lnTo>
                    <a:pt x="2084070" y="141503"/>
                  </a:lnTo>
                  <a:lnTo>
                    <a:pt x="2084070" y="80543"/>
                  </a:lnTo>
                  <a:close/>
                </a:path>
                <a:path w="3815079" h="358775" fill="norm" stroke="1" extrusionOk="0">
                  <a:moveTo>
                    <a:pt x="2189696" y="81153"/>
                  </a:moveTo>
                  <a:lnTo>
                    <a:pt x="2112797" y="81153"/>
                  </a:lnTo>
                  <a:lnTo>
                    <a:pt x="2113191" y="352971"/>
                  </a:lnTo>
                  <a:lnTo>
                    <a:pt x="2189696" y="352971"/>
                  </a:lnTo>
                  <a:lnTo>
                    <a:pt x="2189696" y="81153"/>
                  </a:lnTo>
                  <a:close/>
                </a:path>
                <a:path w="3815079" h="358775" fill="norm" stroke="1" extrusionOk="0">
                  <a:moveTo>
                    <a:pt x="2474315" y="352971"/>
                  </a:moveTo>
                  <a:lnTo>
                    <a:pt x="2474099" y="319189"/>
                  </a:lnTo>
                  <a:lnTo>
                    <a:pt x="2474010" y="304812"/>
                  </a:lnTo>
                  <a:lnTo>
                    <a:pt x="2473934" y="291998"/>
                  </a:lnTo>
                  <a:lnTo>
                    <a:pt x="2331415" y="291998"/>
                  </a:lnTo>
                  <a:lnTo>
                    <a:pt x="2457691" y="142113"/>
                  </a:lnTo>
                  <a:lnTo>
                    <a:pt x="2468499" y="129298"/>
                  </a:lnTo>
                  <a:lnTo>
                    <a:pt x="2468384" y="114935"/>
                  </a:lnTo>
                  <a:lnTo>
                    <a:pt x="2468105" y="81153"/>
                  </a:lnTo>
                  <a:lnTo>
                    <a:pt x="2234349" y="81153"/>
                  </a:lnTo>
                  <a:lnTo>
                    <a:pt x="2234565" y="114935"/>
                  </a:lnTo>
                  <a:lnTo>
                    <a:pt x="2234654" y="129298"/>
                  </a:lnTo>
                  <a:lnTo>
                    <a:pt x="2234730" y="142113"/>
                  </a:lnTo>
                  <a:lnTo>
                    <a:pt x="2367927" y="142113"/>
                  </a:lnTo>
                  <a:lnTo>
                    <a:pt x="2230844" y="304812"/>
                  </a:lnTo>
                  <a:lnTo>
                    <a:pt x="2231237" y="352971"/>
                  </a:lnTo>
                  <a:lnTo>
                    <a:pt x="2474315" y="352971"/>
                  </a:lnTo>
                  <a:close/>
                </a:path>
                <a:path w="3815079" h="358775" fill="norm" stroke="1" extrusionOk="0">
                  <a:moveTo>
                    <a:pt x="2791574" y="352971"/>
                  </a:moveTo>
                  <a:lnTo>
                    <a:pt x="2768181" y="300151"/>
                  </a:lnTo>
                  <a:lnTo>
                    <a:pt x="2743073" y="243459"/>
                  </a:lnTo>
                  <a:lnTo>
                    <a:pt x="2687878" y="118821"/>
                  </a:lnTo>
                  <a:lnTo>
                    <a:pt x="2671191" y="81153"/>
                  </a:lnTo>
                  <a:lnTo>
                    <a:pt x="2667622" y="81153"/>
                  </a:lnTo>
                  <a:lnTo>
                    <a:pt x="2667622" y="243459"/>
                  </a:lnTo>
                  <a:lnTo>
                    <a:pt x="2597874" y="243459"/>
                  </a:lnTo>
                  <a:lnTo>
                    <a:pt x="2632748" y="156552"/>
                  </a:lnTo>
                  <a:lnTo>
                    <a:pt x="2667622" y="243459"/>
                  </a:lnTo>
                  <a:lnTo>
                    <a:pt x="2667622" y="81153"/>
                  </a:lnTo>
                  <a:lnTo>
                    <a:pt x="2595473" y="81153"/>
                  </a:lnTo>
                  <a:lnTo>
                    <a:pt x="2475484" y="352971"/>
                  </a:lnTo>
                  <a:lnTo>
                    <a:pt x="2553919" y="352971"/>
                  </a:lnTo>
                  <a:lnTo>
                    <a:pt x="2575115" y="300151"/>
                  </a:lnTo>
                  <a:lnTo>
                    <a:pt x="2690368" y="300151"/>
                  </a:lnTo>
                  <a:lnTo>
                    <a:pt x="2711577" y="352971"/>
                  </a:lnTo>
                  <a:lnTo>
                    <a:pt x="2791574" y="352971"/>
                  </a:lnTo>
                  <a:close/>
                </a:path>
                <a:path w="3815079" h="358775" fill="norm" stroke="1" extrusionOk="0">
                  <a:moveTo>
                    <a:pt x="3061830" y="126974"/>
                  </a:moveTo>
                  <a:lnTo>
                    <a:pt x="3026562" y="96240"/>
                  </a:lnTo>
                  <a:lnTo>
                    <a:pt x="2980626" y="79019"/>
                  </a:lnTo>
                  <a:lnTo>
                    <a:pt x="2944952" y="75717"/>
                  </a:lnTo>
                  <a:lnTo>
                    <a:pt x="2929140" y="76352"/>
                  </a:lnTo>
                  <a:lnTo>
                    <a:pt x="2885351" y="86004"/>
                  </a:lnTo>
                  <a:lnTo>
                    <a:pt x="2848432" y="106349"/>
                  </a:lnTo>
                  <a:lnTo>
                    <a:pt x="2820162" y="136055"/>
                  </a:lnTo>
                  <a:lnTo>
                    <a:pt x="2801785" y="173405"/>
                  </a:lnTo>
                  <a:lnTo>
                    <a:pt x="2795447" y="217055"/>
                  </a:lnTo>
                  <a:lnTo>
                    <a:pt x="2796159" y="232270"/>
                  </a:lnTo>
                  <a:lnTo>
                    <a:pt x="2806712" y="273951"/>
                  </a:lnTo>
                  <a:lnTo>
                    <a:pt x="2828518" y="308864"/>
                  </a:lnTo>
                  <a:lnTo>
                    <a:pt x="2859811" y="335635"/>
                  </a:lnTo>
                  <a:lnTo>
                    <a:pt x="2899333" y="352615"/>
                  </a:lnTo>
                  <a:lnTo>
                    <a:pt x="2944952" y="358406"/>
                  </a:lnTo>
                  <a:lnTo>
                    <a:pt x="2963291" y="357568"/>
                  </a:lnTo>
                  <a:lnTo>
                    <a:pt x="3012325" y="345008"/>
                  </a:lnTo>
                  <a:lnTo>
                    <a:pt x="3051314" y="318693"/>
                  </a:lnTo>
                  <a:lnTo>
                    <a:pt x="3061830" y="307149"/>
                  </a:lnTo>
                  <a:lnTo>
                    <a:pt x="3012910" y="262877"/>
                  </a:lnTo>
                  <a:lnTo>
                    <a:pt x="3006140" y="270192"/>
                  </a:lnTo>
                  <a:lnTo>
                    <a:pt x="2999067" y="276567"/>
                  </a:lnTo>
                  <a:lnTo>
                    <a:pt x="2958312" y="294208"/>
                  </a:lnTo>
                  <a:lnTo>
                    <a:pt x="2948838" y="294716"/>
                  </a:lnTo>
                  <a:lnTo>
                    <a:pt x="2940659" y="294386"/>
                  </a:lnTo>
                  <a:lnTo>
                    <a:pt x="2899486" y="278396"/>
                  </a:lnTo>
                  <a:lnTo>
                    <a:pt x="2876283" y="241528"/>
                  </a:lnTo>
                  <a:lnTo>
                    <a:pt x="2873121" y="217055"/>
                  </a:lnTo>
                  <a:lnTo>
                    <a:pt x="2873464" y="208521"/>
                  </a:lnTo>
                  <a:lnTo>
                    <a:pt x="2885440" y="171869"/>
                  </a:lnTo>
                  <a:lnTo>
                    <a:pt x="2918155" y="144830"/>
                  </a:lnTo>
                  <a:lnTo>
                    <a:pt x="2948838" y="139395"/>
                  </a:lnTo>
                  <a:lnTo>
                    <a:pt x="2958312" y="139903"/>
                  </a:lnTo>
                  <a:lnTo>
                    <a:pt x="2999067" y="157556"/>
                  </a:lnTo>
                  <a:lnTo>
                    <a:pt x="3012910" y="171234"/>
                  </a:lnTo>
                  <a:lnTo>
                    <a:pt x="3061830" y="126974"/>
                  </a:lnTo>
                  <a:close/>
                </a:path>
                <a:path w="3815079" h="358775" fill="norm" stroke="1" extrusionOk="0">
                  <a:moveTo>
                    <a:pt x="3172891" y="81153"/>
                  </a:moveTo>
                  <a:lnTo>
                    <a:pt x="3096006" y="81153"/>
                  </a:lnTo>
                  <a:lnTo>
                    <a:pt x="3096399" y="352971"/>
                  </a:lnTo>
                  <a:lnTo>
                    <a:pt x="3172891" y="352971"/>
                  </a:lnTo>
                  <a:lnTo>
                    <a:pt x="3172891" y="81153"/>
                  </a:lnTo>
                  <a:close/>
                </a:path>
                <a:path w="3815079" h="358775" fill="norm" stroke="1" extrusionOk="0">
                  <a:moveTo>
                    <a:pt x="3452482" y="0"/>
                  </a:moveTo>
                  <a:lnTo>
                    <a:pt x="3378695" y="0"/>
                  </a:lnTo>
                  <a:lnTo>
                    <a:pt x="3326663" y="59016"/>
                  </a:lnTo>
                  <a:lnTo>
                    <a:pt x="3379470" y="59016"/>
                  </a:lnTo>
                  <a:lnTo>
                    <a:pt x="3452482" y="0"/>
                  </a:lnTo>
                  <a:close/>
                </a:path>
                <a:path w="3815079" h="358775" fill="norm" stroke="1" extrusionOk="0">
                  <a:moveTo>
                    <a:pt x="3514991" y="217055"/>
                  </a:moveTo>
                  <a:lnTo>
                    <a:pt x="3509048" y="173990"/>
                  </a:lnTo>
                  <a:lnTo>
                    <a:pt x="3491750" y="138620"/>
                  </a:lnTo>
                  <a:lnTo>
                    <a:pt x="3461994" y="107226"/>
                  </a:lnTo>
                  <a:lnTo>
                    <a:pt x="3438499" y="92506"/>
                  </a:lnTo>
                  <a:lnTo>
                    <a:pt x="3438499" y="217055"/>
                  </a:lnTo>
                  <a:lnTo>
                    <a:pt x="3438144" y="225615"/>
                  </a:lnTo>
                  <a:lnTo>
                    <a:pt x="3438131" y="225755"/>
                  </a:lnTo>
                  <a:lnTo>
                    <a:pt x="3437064" y="233807"/>
                  </a:lnTo>
                  <a:lnTo>
                    <a:pt x="3437039" y="233997"/>
                  </a:lnTo>
                  <a:lnTo>
                    <a:pt x="3435248" y="241630"/>
                  </a:lnTo>
                  <a:lnTo>
                    <a:pt x="3435223" y="241782"/>
                  </a:lnTo>
                  <a:lnTo>
                    <a:pt x="3411613" y="278523"/>
                  </a:lnTo>
                  <a:lnTo>
                    <a:pt x="3372129" y="294817"/>
                  </a:lnTo>
                  <a:lnTo>
                    <a:pt x="3364331" y="295503"/>
                  </a:lnTo>
                  <a:lnTo>
                    <a:pt x="3356711" y="294982"/>
                  </a:lnTo>
                  <a:lnTo>
                    <a:pt x="3317532" y="278523"/>
                  </a:lnTo>
                  <a:lnTo>
                    <a:pt x="3294405" y="241782"/>
                  </a:lnTo>
                  <a:lnTo>
                    <a:pt x="3294354" y="241630"/>
                  </a:lnTo>
                  <a:lnTo>
                    <a:pt x="3292627" y="233997"/>
                  </a:lnTo>
                  <a:lnTo>
                    <a:pt x="3292589" y="233807"/>
                  </a:lnTo>
                  <a:lnTo>
                    <a:pt x="3291471" y="225755"/>
                  </a:lnTo>
                  <a:lnTo>
                    <a:pt x="3290938" y="217055"/>
                  </a:lnTo>
                  <a:lnTo>
                    <a:pt x="3291446" y="208343"/>
                  </a:lnTo>
                  <a:lnTo>
                    <a:pt x="3303320" y="171526"/>
                  </a:lnTo>
                  <a:lnTo>
                    <a:pt x="3335591" y="144830"/>
                  </a:lnTo>
                  <a:lnTo>
                    <a:pt x="3364331" y="138620"/>
                  </a:lnTo>
                  <a:lnTo>
                    <a:pt x="3372294" y="139141"/>
                  </a:lnTo>
                  <a:lnTo>
                    <a:pt x="3411804" y="155613"/>
                  </a:lnTo>
                  <a:lnTo>
                    <a:pt x="3434969" y="192227"/>
                  </a:lnTo>
                  <a:lnTo>
                    <a:pt x="3438499" y="217055"/>
                  </a:lnTo>
                  <a:lnTo>
                    <a:pt x="3438499" y="92506"/>
                  </a:lnTo>
                  <a:lnTo>
                    <a:pt x="3396170" y="78486"/>
                  </a:lnTo>
                  <a:lnTo>
                    <a:pt x="3364331" y="76098"/>
                  </a:lnTo>
                  <a:lnTo>
                    <a:pt x="3348659" y="76758"/>
                  </a:lnTo>
                  <a:lnTo>
                    <a:pt x="3304717" y="86588"/>
                  </a:lnTo>
                  <a:lnTo>
                    <a:pt x="3267341" y="107226"/>
                  </a:lnTo>
                  <a:lnTo>
                    <a:pt x="3238754" y="137071"/>
                  </a:lnTo>
                  <a:lnTo>
                    <a:pt x="3225215" y="160756"/>
                  </a:lnTo>
                  <a:lnTo>
                    <a:pt x="3225114" y="160947"/>
                  </a:lnTo>
                  <a:lnTo>
                    <a:pt x="3220135" y="173990"/>
                  </a:lnTo>
                  <a:lnTo>
                    <a:pt x="3216630" y="187693"/>
                  </a:lnTo>
                  <a:lnTo>
                    <a:pt x="3214598" y="202044"/>
                  </a:lnTo>
                  <a:lnTo>
                    <a:pt x="3214052" y="217055"/>
                  </a:lnTo>
                  <a:lnTo>
                    <a:pt x="3214738" y="231927"/>
                  </a:lnTo>
                  <a:lnTo>
                    <a:pt x="3225114" y="273164"/>
                  </a:lnTo>
                  <a:lnTo>
                    <a:pt x="3246958" y="308190"/>
                  </a:lnTo>
                  <a:lnTo>
                    <a:pt x="3278809" y="335203"/>
                  </a:lnTo>
                  <a:lnTo>
                    <a:pt x="3318865" y="352209"/>
                  </a:lnTo>
                  <a:lnTo>
                    <a:pt x="3364331" y="357632"/>
                  </a:lnTo>
                  <a:lnTo>
                    <a:pt x="3380638" y="357301"/>
                  </a:lnTo>
                  <a:lnTo>
                    <a:pt x="3424910" y="347726"/>
                  </a:lnTo>
                  <a:lnTo>
                    <a:pt x="3461855" y="327126"/>
                  </a:lnTo>
                  <a:lnTo>
                    <a:pt x="3490582" y="297637"/>
                  </a:lnTo>
                  <a:lnTo>
                    <a:pt x="3491928" y="295503"/>
                  </a:lnTo>
                  <a:lnTo>
                    <a:pt x="3497923" y="286029"/>
                  </a:lnTo>
                  <a:lnTo>
                    <a:pt x="3504019" y="273748"/>
                  </a:lnTo>
                  <a:lnTo>
                    <a:pt x="3504120" y="273558"/>
                  </a:lnTo>
                  <a:lnTo>
                    <a:pt x="3509022" y="260350"/>
                  </a:lnTo>
                  <a:lnTo>
                    <a:pt x="3512464" y="246519"/>
                  </a:lnTo>
                  <a:lnTo>
                    <a:pt x="3514458" y="232092"/>
                  </a:lnTo>
                  <a:lnTo>
                    <a:pt x="3514991" y="217055"/>
                  </a:lnTo>
                  <a:close/>
                </a:path>
                <a:path w="3815079" h="358775" fill="norm" stroke="1" extrusionOk="0">
                  <a:moveTo>
                    <a:pt x="3814775" y="81153"/>
                  </a:moveTo>
                  <a:lnTo>
                    <a:pt x="3739438" y="81153"/>
                  </a:lnTo>
                  <a:lnTo>
                    <a:pt x="3739629" y="172008"/>
                  </a:lnTo>
                  <a:lnTo>
                    <a:pt x="3739743" y="226377"/>
                  </a:lnTo>
                  <a:lnTo>
                    <a:pt x="3694709" y="172008"/>
                  </a:lnTo>
                  <a:lnTo>
                    <a:pt x="3619449" y="81153"/>
                  </a:lnTo>
                  <a:lnTo>
                    <a:pt x="3556152" y="81153"/>
                  </a:lnTo>
                  <a:lnTo>
                    <a:pt x="3556546" y="352971"/>
                  </a:lnTo>
                  <a:lnTo>
                    <a:pt x="3631488" y="352971"/>
                  </a:lnTo>
                  <a:lnTo>
                    <a:pt x="3631488" y="208114"/>
                  </a:lnTo>
                  <a:lnTo>
                    <a:pt x="3751478" y="352971"/>
                  </a:lnTo>
                  <a:lnTo>
                    <a:pt x="3814775" y="352971"/>
                  </a:lnTo>
                  <a:lnTo>
                    <a:pt x="3814775" y="262102"/>
                  </a:lnTo>
                  <a:lnTo>
                    <a:pt x="3814775" y="8115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358815874" name=""/>
          <p:cNvGrpSpPr/>
          <p:nvPr/>
        </p:nvGrpSpPr>
        <p:grpSpPr bwMode="auto">
          <a:xfrm flipH="0" flipV="0">
            <a:off x="283425" y="3268999"/>
            <a:ext cx="11124259" cy="1385314"/>
            <a:chOff x="0" y="0"/>
            <a:chExt cx="11124259" cy="1385314"/>
          </a:xfrm>
        </p:grpSpPr>
        <p:pic>
          <p:nvPicPr>
            <p:cNvPr id="264464033" name="object 8" descr=""/>
            <p:cNvPicPr/>
            <p:nvPr/>
          </p:nvPicPr>
          <p:blipFill>
            <a:blip r:embed="rId11"/>
            <a:stretch/>
          </p:blipFill>
          <p:spPr bwMode="auto">
            <a:xfrm rot="0" flipH="0" flipV="0">
              <a:off x="0" y="0"/>
              <a:ext cx="2614549" cy="1384659"/>
            </a:xfrm>
            <a:prstGeom prst="rect">
              <a:avLst/>
            </a:prstGeom>
          </p:spPr>
        </p:pic>
        <p:pic>
          <p:nvPicPr>
            <p:cNvPr id="1206814074" name="object 9" descr=""/>
            <p:cNvPicPr/>
            <p:nvPr/>
          </p:nvPicPr>
          <p:blipFill>
            <a:blip r:embed="rId12"/>
            <a:stretch/>
          </p:blipFill>
          <p:spPr bwMode="auto">
            <a:xfrm rot="0" flipH="0" flipV="0">
              <a:off x="2727220" y="655"/>
              <a:ext cx="2733653" cy="1384659"/>
            </a:xfrm>
            <a:prstGeom prst="rect">
              <a:avLst/>
            </a:prstGeom>
          </p:spPr>
        </p:pic>
        <p:pic>
          <p:nvPicPr>
            <p:cNvPr id="1163871693" name="object 18" descr=""/>
            <p:cNvPicPr/>
            <p:nvPr/>
          </p:nvPicPr>
          <p:blipFill>
            <a:blip r:embed="rId13"/>
            <a:stretch/>
          </p:blipFill>
          <p:spPr bwMode="auto">
            <a:xfrm rot="0" flipH="0" flipV="0">
              <a:off x="5560535" y="655"/>
              <a:ext cx="2733653" cy="1384659"/>
            </a:xfrm>
            <a:prstGeom prst="rect">
              <a:avLst/>
            </a:prstGeom>
          </p:spPr>
        </p:pic>
        <p:pic>
          <p:nvPicPr>
            <p:cNvPr id="2006153538" name=""/>
            <p:cNvPicPr>
              <a:picLocks noChangeAspect="1"/>
            </p:cNvPicPr>
            <p:nvPr/>
          </p:nvPicPr>
          <p:blipFill>
            <a:blip r:embed="rId14"/>
            <a:stretch/>
          </p:blipFill>
          <p:spPr bwMode="auto">
            <a:xfrm flipH="0" flipV="0">
              <a:off x="8408184" y="0"/>
              <a:ext cx="2716074" cy="1384659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16465823" name="object 2" descr=""/>
          <p:cNvPicPr/>
          <p:nvPr/>
        </p:nvPicPr>
        <p:blipFill>
          <a:blip r:embed="rId3"/>
          <a:stretch/>
        </p:blipFill>
        <p:spPr bwMode="auto">
          <a:xfrm>
            <a:off x="1546236" y="9155"/>
            <a:ext cx="10148385" cy="6849564"/>
          </a:xfrm>
          <a:prstGeom prst="rect">
            <a:avLst/>
          </a:prstGeom>
        </p:spPr>
      </p:pic>
      <p:sp>
        <p:nvSpPr>
          <p:cNvPr id="748754280" name="object 3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284462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  <a:defRPr/>
            </a:pPr>
            <a:r>
              <a:rPr sz="2600"/>
              <a:t>FUNCIONALIDADES</a:t>
            </a:r>
            <a:r>
              <a:rPr sz="2600" spc="55"/>
              <a:t> </a:t>
            </a:r>
            <a:r>
              <a:rPr sz="2600"/>
              <a:t>DEL</a:t>
            </a:r>
            <a:r>
              <a:rPr sz="2600" spc="-10"/>
              <a:t> SOFTWARE</a:t>
            </a:r>
            <a:endParaRPr sz="2600"/>
          </a:p>
        </p:txBody>
      </p:sp>
      <p:sp>
        <p:nvSpPr>
          <p:cNvPr id="2042834137" name="object 6" descr=""/>
          <p:cNvSpPr/>
          <p:nvPr/>
        </p:nvSpPr>
        <p:spPr bwMode="auto">
          <a:xfrm rot="0" flipH="0" flipV="0">
            <a:off x="544834" y="1268069"/>
            <a:ext cx="7726680" cy="447675"/>
          </a:xfrm>
          <a:custGeom>
            <a:avLst/>
            <a:gdLst/>
            <a:ahLst/>
            <a:cxnLst/>
            <a:rect l="l" t="t" r="r" b="b"/>
            <a:pathLst>
              <a:path w="7726680" h="447675" fill="norm" stroke="1" extrusionOk="0">
                <a:moveTo>
                  <a:pt x="7726222" y="0"/>
                </a:moveTo>
                <a:lnTo>
                  <a:pt x="0" y="0"/>
                </a:lnTo>
                <a:lnTo>
                  <a:pt x="0" y="447437"/>
                </a:lnTo>
                <a:lnTo>
                  <a:pt x="7571192" y="447437"/>
                </a:lnTo>
                <a:lnTo>
                  <a:pt x="7726222" y="0"/>
                </a:lnTo>
                <a:close/>
              </a:path>
            </a:pathLst>
          </a:custGeom>
          <a:solidFill>
            <a:srgbClr val="49AAC5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471564527" name="object 7" descr=""/>
          <p:cNvSpPr/>
          <p:nvPr/>
        </p:nvSpPr>
        <p:spPr bwMode="auto">
          <a:xfrm rot="0" flipH="0" flipV="0">
            <a:off x="544834" y="1268069"/>
            <a:ext cx="7726680" cy="447675"/>
          </a:xfrm>
          <a:custGeom>
            <a:avLst/>
            <a:gdLst/>
            <a:ahLst/>
            <a:cxnLst/>
            <a:rect l="l" t="t" r="r" b="b"/>
            <a:pathLst>
              <a:path w="7726680" h="447675" fill="norm" stroke="1" extrusionOk="0">
                <a:moveTo>
                  <a:pt x="0" y="0"/>
                </a:moveTo>
                <a:lnTo>
                  <a:pt x="7726222" y="0"/>
                </a:lnTo>
                <a:lnTo>
                  <a:pt x="7571192" y="447437"/>
                </a:lnTo>
                <a:lnTo>
                  <a:pt x="828407" y="447437"/>
                </a:lnTo>
                <a:lnTo>
                  <a:pt x="0" y="447437"/>
                </a:lnTo>
                <a:lnTo>
                  <a:pt x="0" y="0"/>
                </a:lnTo>
                <a:close/>
              </a:path>
            </a:pathLst>
          </a:custGeom>
          <a:grpFill/>
          <a:ln w="7199">
            <a:solidFill>
              <a:srgbClr val="49AAC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218245935" name="object 8" descr=""/>
          <p:cNvSpPr/>
          <p:nvPr/>
        </p:nvSpPr>
        <p:spPr bwMode="auto">
          <a:xfrm rot="0" flipH="0" flipV="0">
            <a:off x="544834" y="2016849"/>
            <a:ext cx="7466965" cy="416559"/>
          </a:xfrm>
          <a:custGeom>
            <a:avLst/>
            <a:gdLst/>
            <a:ahLst/>
            <a:cxnLst/>
            <a:rect l="l" t="t" r="r" b="b"/>
            <a:pathLst>
              <a:path w="7466965" h="416560" fill="norm" stroke="1" extrusionOk="0">
                <a:moveTo>
                  <a:pt x="7466778" y="0"/>
                </a:moveTo>
                <a:lnTo>
                  <a:pt x="0" y="0"/>
                </a:lnTo>
                <a:lnTo>
                  <a:pt x="0" y="416126"/>
                </a:lnTo>
                <a:lnTo>
                  <a:pt x="7322593" y="416126"/>
                </a:lnTo>
                <a:lnTo>
                  <a:pt x="7466778" y="0"/>
                </a:lnTo>
                <a:close/>
              </a:path>
            </a:pathLst>
          </a:custGeom>
          <a:solidFill>
            <a:srgbClr val="378DA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744972316" name="object 9" descr=""/>
          <p:cNvSpPr/>
          <p:nvPr/>
        </p:nvSpPr>
        <p:spPr bwMode="auto">
          <a:xfrm rot="0" flipH="0" flipV="0">
            <a:off x="544834" y="2016849"/>
            <a:ext cx="7466965" cy="416559"/>
          </a:xfrm>
          <a:custGeom>
            <a:avLst/>
            <a:gdLst/>
            <a:ahLst/>
            <a:cxnLst/>
            <a:rect l="l" t="t" r="r" b="b"/>
            <a:pathLst>
              <a:path w="7466965" h="416560" fill="norm" stroke="1" extrusionOk="0">
                <a:moveTo>
                  <a:pt x="0" y="0"/>
                </a:moveTo>
                <a:lnTo>
                  <a:pt x="7466778" y="0"/>
                </a:lnTo>
                <a:lnTo>
                  <a:pt x="7322593" y="416126"/>
                </a:lnTo>
                <a:lnTo>
                  <a:pt x="0" y="416126"/>
                </a:lnTo>
                <a:lnTo>
                  <a:pt x="0" y="0"/>
                </a:lnTo>
                <a:close/>
              </a:path>
            </a:pathLst>
          </a:custGeom>
          <a:grpFill/>
          <a:ln w="7199">
            <a:solidFill>
              <a:srgbClr val="378DAF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70271190" name="object 10" descr=""/>
          <p:cNvSpPr/>
          <p:nvPr/>
        </p:nvSpPr>
        <p:spPr bwMode="auto">
          <a:xfrm rot="0" flipH="0" flipV="0">
            <a:off x="544834" y="2734458"/>
            <a:ext cx="7218680" cy="447675"/>
          </a:xfrm>
          <a:custGeom>
            <a:avLst/>
            <a:gdLst/>
            <a:ahLst/>
            <a:cxnLst/>
            <a:rect l="l" t="t" r="r" b="b"/>
            <a:pathLst>
              <a:path w="7218680" h="447675" fill="norm" stroke="1" extrusionOk="0">
                <a:moveTo>
                  <a:pt x="7218132" y="0"/>
                </a:moveTo>
                <a:lnTo>
                  <a:pt x="0" y="0"/>
                </a:lnTo>
                <a:lnTo>
                  <a:pt x="0" y="447436"/>
                </a:lnTo>
                <a:lnTo>
                  <a:pt x="7063098" y="447436"/>
                </a:lnTo>
                <a:lnTo>
                  <a:pt x="7218132" y="0"/>
                </a:lnTo>
                <a:close/>
              </a:path>
            </a:pathLst>
          </a:custGeom>
          <a:solidFill>
            <a:srgbClr val="2E7DA1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39677703" name="object 11" descr=""/>
          <p:cNvSpPr/>
          <p:nvPr/>
        </p:nvSpPr>
        <p:spPr bwMode="auto">
          <a:xfrm rot="0" flipH="0" flipV="0">
            <a:off x="544834" y="2734458"/>
            <a:ext cx="7218680" cy="447675"/>
          </a:xfrm>
          <a:custGeom>
            <a:avLst/>
            <a:gdLst/>
            <a:ahLst/>
            <a:cxnLst/>
            <a:rect l="l" t="t" r="r" b="b"/>
            <a:pathLst>
              <a:path w="7218680" h="447675" fill="norm" stroke="1" extrusionOk="0">
                <a:moveTo>
                  <a:pt x="0" y="0"/>
                </a:moveTo>
                <a:lnTo>
                  <a:pt x="7218132" y="0"/>
                </a:lnTo>
                <a:lnTo>
                  <a:pt x="7063098" y="447436"/>
                </a:lnTo>
                <a:lnTo>
                  <a:pt x="0" y="447436"/>
                </a:lnTo>
                <a:lnTo>
                  <a:pt x="0" y="0"/>
                </a:lnTo>
                <a:close/>
              </a:path>
            </a:pathLst>
          </a:custGeom>
          <a:grpFill/>
          <a:ln w="7199">
            <a:solidFill>
              <a:srgbClr val="2E7DA1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102991140" name="object 12" descr=""/>
          <p:cNvSpPr/>
          <p:nvPr/>
        </p:nvSpPr>
        <p:spPr bwMode="auto">
          <a:xfrm rot="0" flipH="0" flipV="0">
            <a:off x="544834" y="3423888"/>
            <a:ext cx="6979284" cy="447675"/>
          </a:xfrm>
          <a:custGeom>
            <a:avLst/>
            <a:gdLst/>
            <a:ahLst/>
            <a:cxnLst/>
            <a:rect l="l" t="t" r="r" b="b"/>
            <a:pathLst>
              <a:path w="6979284" h="447675" fill="norm" stroke="1" extrusionOk="0">
                <a:moveTo>
                  <a:pt x="6979250" y="0"/>
                </a:moveTo>
                <a:lnTo>
                  <a:pt x="0" y="0"/>
                </a:lnTo>
                <a:lnTo>
                  <a:pt x="0" y="447436"/>
                </a:lnTo>
                <a:lnTo>
                  <a:pt x="6824216" y="447436"/>
                </a:lnTo>
                <a:lnTo>
                  <a:pt x="6979250" y="0"/>
                </a:lnTo>
                <a:close/>
              </a:path>
            </a:pathLst>
          </a:custGeom>
          <a:solidFill>
            <a:srgbClr val="378DA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635151944" name="object 13" descr=""/>
          <p:cNvSpPr/>
          <p:nvPr/>
        </p:nvSpPr>
        <p:spPr bwMode="auto">
          <a:xfrm rot="0" flipH="0" flipV="0">
            <a:off x="544834" y="3423888"/>
            <a:ext cx="6979284" cy="447675"/>
          </a:xfrm>
          <a:custGeom>
            <a:avLst/>
            <a:gdLst/>
            <a:ahLst/>
            <a:cxnLst/>
            <a:rect l="l" t="t" r="r" b="b"/>
            <a:pathLst>
              <a:path w="6979284" h="447675" fill="norm" stroke="1" extrusionOk="0">
                <a:moveTo>
                  <a:pt x="0" y="0"/>
                </a:moveTo>
                <a:lnTo>
                  <a:pt x="6979250" y="0"/>
                </a:lnTo>
                <a:lnTo>
                  <a:pt x="6824216" y="447436"/>
                </a:lnTo>
                <a:lnTo>
                  <a:pt x="0" y="447436"/>
                </a:lnTo>
                <a:lnTo>
                  <a:pt x="0" y="0"/>
                </a:lnTo>
                <a:close/>
              </a:path>
            </a:pathLst>
          </a:custGeom>
          <a:grpFill/>
          <a:ln w="7199">
            <a:solidFill>
              <a:srgbClr val="378DAF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800111829" name="object 14" descr=""/>
          <p:cNvSpPr/>
          <p:nvPr/>
        </p:nvSpPr>
        <p:spPr bwMode="auto">
          <a:xfrm rot="0" flipH="0" flipV="0">
            <a:off x="544834" y="4134837"/>
            <a:ext cx="6733540" cy="655320"/>
          </a:xfrm>
          <a:custGeom>
            <a:avLst/>
            <a:gdLst/>
            <a:ahLst/>
            <a:cxnLst/>
            <a:rect l="l" t="t" r="r" b="b"/>
            <a:pathLst>
              <a:path w="6733540" h="655320" fill="norm" stroke="1" extrusionOk="0">
                <a:moveTo>
                  <a:pt x="6732913" y="0"/>
                </a:moveTo>
                <a:lnTo>
                  <a:pt x="0" y="0"/>
                </a:lnTo>
                <a:lnTo>
                  <a:pt x="0" y="655300"/>
                </a:lnTo>
                <a:lnTo>
                  <a:pt x="6505858" y="655300"/>
                </a:lnTo>
                <a:lnTo>
                  <a:pt x="6732913" y="0"/>
                </a:lnTo>
                <a:close/>
              </a:path>
            </a:pathLst>
          </a:custGeom>
          <a:solidFill>
            <a:srgbClr val="49AAC5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059996035" name="object 15" descr=""/>
          <p:cNvSpPr/>
          <p:nvPr/>
        </p:nvSpPr>
        <p:spPr bwMode="auto">
          <a:xfrm rot="0" flipH="0" flipV="0">
            <a:off x="544834" y="4134837"/>
            <a:ext cx="6733540" cy="655320"/>
          </a:xfrm>
          <a:custGeom>
            <a:avLst/>
            <a:gdLst/>
            <a:ahLst/>
            <a:cxnLst/>
            <a:rect l="l" t="t" r="r" b="b"/>
            <a:pathLst>
              <a:path w="6733540" h="655320" fill="norm" stroke="1" extrusionOk="0">
                <a:moveTo>
                  <a:pt x="0" y="0"/>
                </a:moveTo>
                <a:lnTo>
                  <a:pt x="6732913" y="0"/>
                </a:lnTo>
                <a:lnTo>
                  <a:pt x="6505858" y="655300"/>
                </a:lnTo>
                <a:lnTo>
                  <a:pt x="0" y="655300"/>
                </a:lnTo>
                <a:lnTo>
                  <a:pt x="0" y="0"/>
                </a:lnTo>
                <a:close/>
              </a:path>
            </a:pathLst>
          </a:custGeom>
          <a:grpFill/>
          <a:ln w="7199">
            <a:solidFill>
              <a:srgbClr val="49AAC5"/>
            </a:solidFill>
          </a:ln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918491599" name="object 16" descr=""/>
          <p:cNvSpPr txBox="1"/>
          <p:nvPr/>
        </p:nvSpPr>
        <p:spPr bwMode="auto">
          <a:xfrm>
            <a:off x="751380" y="1297624"/>
            <a:ext cx="6581499" cy="34839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415">
              <a:lnSpc>
                <a:spcPct val="100000"/>
              </a:lnSpc>
              <a:spcBef>
                <a:spcPts val="95"/>
              </a:spcBef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Digitalización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información</a:t>
            </a:r>
            <a:endParaRPr sz="2000">
              <a:latin typeface="Arial"/>
              <a:cs typeface="Arial"/>
            </a:endParaRPr>
          </a:p>
          <a:p>
            <a:pPr marL="13335" marR="5080" indent="11430">
              <a:lnSpc>
                <a:spcPts val="5760"/>
              </a:lnSpc>
              <a:spcBef>
                <a:spcPts val="720"/>
              </a:spcBef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Optimización</a:t>
            </a:r>
            <a:r>
              <a:rPr sz="20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tareas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automatización</a:t>
            </a:r>
            <a:r>
              <a:rPr sz="2000" b="1" spc="-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procesos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Firmas</a:t>
            </a:r>
            <a:r>
              <a:rPr sz="2000" b="1" spc="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digitalizadas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5"/>
              </a:spcBef>
              <a:defRPr/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Integración</a:t>
            </a:r>
            <a:r>
              <a:rPr sz="20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varios</a:t>
            </a:r>
            <a:r>
              <a:rPr sz="20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sistemas</a:t>
            </a:r>
            <a:r>
              <a:rPr sz="20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gestión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30"/>
              </a:spcBef>
              <a:defRPr/>
            </a:pPr>
            <a:endParaRPr sz="2000">
              <a:latin typeface="Arial"/>
              <a:cs typeface="Arial"/>
            </a:endParaRPr>
          </a:p>
          <a:p>
            <a:pPr marL="28575" marR="677545" indent="-5080">
              <a:lnSpc>
                <a:spcPct val="100000"/>
              </a:lnSpc>
              <a:defRPr/>
            </a:pP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Cargue</a:t>
            </a:r>
            <a:r>
              <a:rPr sz="2000" b="1" spc="-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masivo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información</a:t>
            </a:r>
            <a:r>
              <a:rPr sz="2000" b="1" spc="-6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-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>
                <a:solidFill>
                  <a:srgbClr val="FFFFFF"/>
                </a:solidFill>
                <a:latin typeface="Arial"/>
                <a:cs typeface="Arial"/>
              </a:rPr>
              <a:t>actualizaciones automáticas.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1932052905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06328521" name="object 3" descr=""/>
          <p:cNvPicPr/>
          <p:nvPr/>
        </p:nvPicPr>
        <p:blipFill>
          <a:blip r:embed="rId3"/>
          <a:stretch/>
        </p:blipFill>
        <p:spPr bwMode="auto">
          <a:xfrm rot="0" flipH="0" flipV="0">
            <a:off x="5896" y="9525"/>
            <a:ext cx="4350501" cy="5981993"/>
          </a:xfrm>
          <a:prstGeom prst="rect">
            <a:avLst/>
          </a:prstGeom>
        </p:spPr>
      </p:pic>
      <p:sp>
        <p:nvSpPr>
          <p:cNvPr id="1981864951" name="object 5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75317" rIns="0" bIns="0" rtlCol="0">
            <a:spAutoFit/>
          </a:bodyPr>
          <a:lstStyle/>
          <a:p>
            <a:pPr marL="4356735">
              <a:lnSpc>
                <a:spcPct val="100000"/>
              </a:lnSpc>
              <a:spcBef>
                <a:spcPts val="90"/>
              </a:spcBef>
              <a:defRPr/>
            </a:pPr>
            <a:r>
              <a:rPr sz="4000"/>
              <a:t>API</a:t>
            </a:r>
            <a:r>
              <a:rPr sz="4000" spc="-75"/>
              <a:t> </a:t>
            </a:r>
            <a:r>
              <a:rPr sz="4000" spc="-10"/>
              <a:t>Pública</a:t>
            </a:r>
            <a:endParaRPr sz="4000"/>
          </a:p>
        </p:txBody>
      </p:sp>
      <p:sp>
        <p:nvSpPr>
          <p:cNvPr id="1005666772" name="object 6" descr="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defRPr/>
            </a:pPr>
            <a:r>
              <a:rPr spc="-10"/>
              <a:t>Firmas</a:t>
            </a:r>
            <a:endParaRPr/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/>
          </a:p>
          <a:p>
            <a:pPr marL="12700">
              <a:lnSpc>
                <a:spcPct val="100000"/>
              </a:lnSpc>
              <a:defRPr/>
            </a:pPr>
            <a:r>
              <a:rPr spc="-10"/>
              <a:t>Encuestas</a:t>
            </a:r>
            <a:endParaRPr/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/>
          </a:p>
          <a:p>
            <a:pPr marL="12700">
              <a:lnSpc>
                <a:spcPct val="100000"/>
              </a:lnSpc>
              <a:defRPr/>
            </a:pPr>
            <a:r>
              <a:rPr/>
              <a:t>Auto</a:t>
            </a:r>
            <a:r>
              <a:rPr spc="-60"/>
              <a:t> </a:t>
            </a:r>
            <a:r>
              <a:rPr/>
              <a:t>registro</a:t>
            </a:r>
            <a:r>
              <a:rPr spc="-45"/>
              <a:t> </a:t>
            </a:r>
            <a:r>
              <a:rPr/>
              <a:t>de</a:t>
            </a:r>
            <a:r>
              <a:rPr spc="-55"/>
              <a:t> </a:t>
            </a:r>
            <a:r>
              <a:rPr spc="-10"/>
              <a:t>asistencia</a:t>
            </a:r>
            <a:endParaRPr/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/>
          </a:p>
          <a:p>
            <a:pPr marL="12700" marR="5080">
              <a:lnSpc>
                <a:spcPct val="100000"/>
              </a:lnSpc>
              <a:defRPr/>
            </a:pPr>
            <a:r>
              <a:rPr/>
              <a:t>Auto</a:t>
            </a:r>
            <a:r>
              <a:rPr spc="-45"/>
              <a:t> </a:t>
            </a:r>
            <a:r>
              <a:rPr/>
              <a:t>reporte</a:t>
            </a:r>
            <a:r>
              <a:rPr spc="-45"/>
              <a:t> </a:t>
            </a:r>
            <a:r>
              <a:rPr/>
              <a:t>de</a:t>
            </a:r>
            <a:r>
              <a:rPr spc="-45"/>
              <a:t> </a:t>
            </a:r>
            <a:r>
              <a:rPr/>
              <a:t>actos</a:t>
            </a:r>
            <a:r>
              <a:rPr spc="-45"/>
              <a:t> </a:t>
            </a:r>
            <a:r>
              <a:rPr/>
              <a:t>o</a:t>
            </a:r>
            <a:r>
              <a:rPr spc="-35"/>
              <a:t> </a:t>
            </a:r>
            <a:r>
              <a:rPr spc="-10"/>
              <a:t>condiciones inseguras</a:t>
            </a:r>
            <a:endParaRPr/>
          </a:p>
          <a:p>
            <a:pPr>
              <a:lnSpc>
                <a:spcPct val="100000"/>
              </a:lnSpc>
              <a:spcBef>
                <a:spcPts val="120"/>
              </a:spcBef>
              <a:defRPr/>
            </a:pPr>
            <a:endParaRPr/>
          </a:p>
          <a:p>
            <a:pPr marL="12700">
              <a:lnSpc>
                <a:spcPct val="100000"/>
              </a:lnSpc>
              <a:defRPr/>
            </a:pPr>
            <a:r>
              <a:rPr/>
              <a:t>Firmas</a:t>
            </a:r>
            <a:r>
              <a:rPr spc="-70"/>
              <a:t> </a:t>
            </a:r>
            <a:r>
              <a:rPr/>
              <a:t>de</a:t>
            </a:r>
            <a:r>
              <a:rPr spc="-65"/>
              <a:t> </a:t>
            </a:r>
            <a:r>
              <a:rPr/>
              <a:t>invitado</a:t>
            </a:r>
            <a:r>
              <a:rPr spc="-40"/>
              <a:t> </a:t>
            </a:r>
            <a:r>
              <a:rPr spc="-10"/>
              <a:t>(premium)</a:t>
            </a:r>
            <a:endParaRPr/>
          </a:p>
        </p:txBody>
      </p:sp>
      <p:pic>
        <p:nvPicPr>
          <p:cNvPr id="33096544" name="object 7" descr=""/>
          <p:cNvPicPr/>
          <p:nvPr/>
        </p:nvPicPr>
        <p:blipFill>
          <a:blip r:embed="rId4"/>
          <a:stretch/>
        </p:blipFill>
        <p:spPr bwMode="auto">
          <a:xfrm>
            <a:off x="4927358" y="1255881"/>
            <a:ext cx="359429" cy="423031"/>
          </a:xfrm>
          <a:prstGeom prst="rect">
            <a:avLst/>
          </a:prstGeom>
        </p:spPr>
      </p:pic>
      <p:pic>
        <p:nvPicPr>
          <p:cNvPr id="240042886" name="object 8" descr=""/>
          <p:cNvPicPr/>
          <p:nvPr/>
        </p:nvPicPr>
        <p:blipFill>
          <a:blip r:embed="rId5"/>
          <a:stretch/>
        </p:blipFill>
        <p:spPr bwMode="auto">
          <a:xfrm>
            <a:off x="4921317" y="1955038"/>
            <a:ext cx="533250" cy="515190"/>
          </a:xfrm>
          <a:prstGeom prst="rect">
            <a:avLst/>
          </a:prstGeom>
        </p:spPr>
      </p:pic>
      <p:pic>
        <p:nvPicPr>
          <p:cNvPr id="552076206" name="object 9" descr=""/>
          <p:cNvPicPr/>
          <p:nvPr/>
        </p:nvPicPr>
        <p:blipFill>
          <a:blip r:embed="rId6"/>
          <a:stretch/>
        </p:blipFill>
        <p:spPr bwMode="auto">
          <a:xfrm>
            <a:off x="4912998" y="2663287"/>
            <a:ext cx="400046" cy="550924"/>
          </a:xfrm>
          <a:prstGeom prst="rect">
            <a:avLst/>
          </a:prstGeom>
        </p:spPr>
      </p:pic>
      <p:pic>
        <p:nvPicPr>
          <p:cNvPr id="607687016" name="object 10" descr=""/>
          <p:cNvPicPr/>
          <p:nvPr/>
        </p:nvPicPr>
        <p:blipFill>
          <a:blip r:embed="rId7"/>
          <a:stretch/>
        </p:blipFill>
        <p:spPr bwMode="auto">
          <a:xfrm>
            <a:off x="4905024" y="4549187"/>
            <a:ext cx="496473" cy="500783"/>
          </a:xfrm>
          <a:prstGeom prst="rect">
            <a:avLst/>
          </a:prstGeom>
        </p:spPr>
      </p:pic>
      <p:pic>
        <p:nvPicPr>
          <p:cNvPr id="1277064058" name="object 11" descr=""/>
          <p:cNvPicPr/>
          <p:nvPr/>
        </p:nvPicPr>
        <p:blipFill>
          <a:blip r:embed="rId6"/>
          <a:stretch/>
        </p:blipFill>
        <p:spPr bwMode="auto">
          <a:xfrm>
            <a:off x="4912998" y="3552541"/>
            <a:ext cx="400046" cy="550926"/>
          </a:xfrm>
          <a:prstGeom prst="rect">
            <a:avLst/>
          </a:prstGeom>
        </p:spPr>
      </p:pic>
      <p:pic>
        <p:nvPicPr>
          <p:cNvPr id="1867608286" name="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6505846" name="object 2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03250">
              <a:lnSpc>
                <a:spcPct val="100000"/>
              </a:lnSpc>
              <a:spcBef>
                <a:spcPts val="100"/>
              </a:spcBef>
              <a:defRPr/>
            </a:pPr>
            <a:r>
              <a:rPr sz="2850"/>
              <a:t>GRÁFICAS</a:t>
            </a:r>
            <a:r>
              <a:rPr sz="2850" spc="-60"/>
              <a:t> </a:t>
            </a:r>
            <a:r>
              <a:rPr sz="2850"/>
              <a:t>ESTADÍSTICAS</a:t>
            </a:r>
            <a:r>
              <a:rPr sz="2850" spc="-35"/>
              <a:t> </a:t>
            </a:r>
            <a:r>
              <a:rPr sz="2850" spc="-75"/>
              <a:t>PARA</a:t>
            </a:r>
            <a:r>
              <a:rPr sz="2850" spc="-210"/>
              <a:t> </a:t>
            </a:r>
            <a:r>
              <a:rPr sz="2850"/>
              <a:t>ANÁLISIS</a:t>
            </a:r>
            <a:r>
              <a:rPr sz="2850" spc="-35"/>
              <a:t> </a:t>
            </a:r>
            <a:r>
              <a:rPr sz="2850"/>
              <a:t>DE</a:t>
            </a:r>
            <a:r>
              <a:rPr sz="2850" spc="-35"/>
              <a:t> </a:t>
            </a:r>
            <a:r>
              <a:rPr sz="2850" spc="-10"/>
              <a:t>DATOS</a:t>
            </a:r>
            <a:endParaRPr sz="2850"/>
          </a:p>
        </p:txBody>
      </p:sp>
      <p:grpSp>
        <p:nvGrpSpPr>
          <p:cNvPr id="1951453657" name="object 4" descr=""/>
          <p:cNvGrpSpPr/>
          <p:nvPr/>
        </p:nvGrpSpPr>
        <p:grpSpPr bwMode="auto">
          <a:xfrm>
            <a:off x="183767" y="1102663"/>
            <a:ext cx="11426825" cy="4373880"/>
            <a:chOff x="183767" y="1102663"/>
            <a:chExt cx="11426825" cy="4373880"/>
          </a:xfrm>
        </p:grpSpPr>
        <p:pic>
          <p:nvPicPr>
            <p:cNvPr id="5" name="object 5" descr=""/>
            <p:cNvPicPr/>
            <p:nvPr/>
          </p:nvPicPr>
          <p:blipFill>
            <a:blip r:embed="rId3"/>
            <a:stretch/>
          </p:blipFill>
          <p:spPr bwMode="auto">
            <a:xfrm>
              <a:off x="9230630" y="1118591"/>
              <a:ext cx="2236744" cy="1949234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4"/>
            <a:stretch/>
          </p:blipFill>
          <p:spPr bwMode="auto">
            <a:xfrm>
              <a:off x="7010349" y="3068603"/>
              <a:ext cx="4467613" cy="1979009"/>
            </a:xfrm>
            <a:prstGeom prst="rect">
              <a:avLst/>
            </a:prstGeom>
          </p:spPr>
        </p:pic>
        <p:pic>
          <p:nvPicPr>
            <p:cNvPr id="7" name="object 7" descr=""/>
            <p:cNvPicPr/>
            <p:nvPr/>
          </p:nvPicPr>
          <p:blipFill>
            <a:blip r:embed="rId5"/>
            <a:stretch/>
          </p:blipFill>
          <p:spPr bwMode="auto">
            <a:xfrm>
              <a:off x="230187" y="1132625"/>
              <a:ext cx="4343778" cy="1933771"/>
            </a:xfrm>
            <a:prstGeom prst="rect">
              <a:avLst/>
            </a:prstGeom>
          </p:spPr>
        </p:pic>
        <p:pic>
          <p:nvPicPr>
            <p:cNvPr id="8" name="object 8" descr=""/>
            <p:cNvPicPr/>
            <p:nvPr/>
          </p:nvPicPr>
          <p:blipFill>
            <a:blip r:embed="rId6"/>
            <a:stretch/>
          </p:blipFill>
          <p:spPr bwMode="auto">
            <a:xfrm>
              <a:off x="2484587" y="3081318"/>
              <a:ext cx="4522758" cy="1979357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7"/>
            <a:stretch/>
          </p:blipFill>
          <p:spPr bwMode="auto">
            <a:xfrm>
              <a:off x="209169" y="3066401"/>
              <a:ext cx="2245761" cy="2007845"/>
            </a:xfrm>
            <a:prstGeom prst="rect">
              <a:avLst/>
            </a:prstGeom>
          </p:spPr>
        </p:pic>
        <p:pic>
          <p:nvPicPr>
            <p:cNvPr id="10" name="object 10" descr=""/>
            <p:cNvPicPr/>
            <p:nvPr/>
          </p:nvPicPr>
          <p:blipFill>
            <a:blip r:embed="rId8"/>
            <a:stretch/>
          </p:blipFill>
          <p:spPr bwMode="auto">
            <a:xfrm>
              <a:off x="4565296" y="1128063"/>
              <a:ext cx="4638502" cy="1945739"/>
            </a:xfrm>
            <a:prstGeom prst="rect">
              <a:avLst/>
            </a:prstGeom>
          </p:spPr>
        </p:pic>
        <p:pic>
          <p:nvPicPr>
            <p:cNvPr id="11" name="object 11" descr=""/>
            <p:cNvPicPr/>
            <p:nvPr/>
          </p:nvPicPr>
          <p:blipFill>
            <a:blip r:embed="rId9"/>
            <a:stretch/>
          </p:blipFill>
          <p:spPr bwMode="auto">
            <a:xfrm>
              <a:off x="9862059" y="3846150"/>
              <a:ext cx="1722671" cy="1606444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 bwMode="auto">
            <a:xfrm>
              <a:off x="209167" y="1128063"/>
              <a:ext cx="11376025" cy="4323080"/>
            </a:xfrm>
            <a:custGeom>
              <a:avLst/>
              <a:gdLst/>
              <a:ahLst/>
              <a:cxnLst/>
              <a:rect l="l" t="t" r="r" b="b"/>
              <a:pathLst>
                <a:path w="11376025" h="4323080" fill="norm" stroke="1" extrusionOk="0">
                  <a:moveTo>
                    <a:pt x="4356125" y="0"/>
                  </a:moveTo>
                  <a:lnTo>
                    <a:pt x="8994627" y="0"/>
                  </a:lnTo>
                  <a:lnTo>
                    <a:pt x="8994627" y="1939759"/>
                  </a:lnTo>
                  <a:lnTo>
                    <a:pt x="4356125" y="1939759"/>
                  </a:lnTo>
                  <a:lnTo>
                    <a:pt x="4356125" y="0"/>
                  </a:lnTo>
                  <a:close/>
                </a:path>
                <a:path w="11376025" h="4323080" fill="norm" stroke="1" extrusionOk="0">
                  <a:moveTo>
                    <a:pt x="9670945" y="2724303"/>
                  </a:moveTo>
                  <a:lnTo>
                    <a:pt x="11375563" y="2724303"/>
                  </a:lnTo>
                  <a:lnTo>
                    <a:pt x="11375563" y="4322704"/>
                  </a:lnTo>
                  <a:lnTo>
                    <a:pt x="9670945" y="4322704"/>
                  </a:lnTo>
                  <a:lnTo>
                    <a:pt x="9670945" y="2724303"/>
                  </a:lnTo>
                  <a:close/>
                </a:path>
                <a:path w="11376025" h="4323080" fill="norm" stroke="1" extrusionOk="0">
                  <a:moveTo>
                    <a:pt x="0" y="1928930"/>
                  </a:moveTo>
                  <a:lnTo>
                    <a:pt x="2245762" y="1928930"/>
                  </a:lnTo>
                  <a:lnTo>
                    <a:pt x="2245762" y="3946183"/>
                  </a:lnTo>
                  <a:lnTo>
                    <a:pt x="0" y="3946183"/>
                  </a:lnTo>
                  <a:lnTo>
                    <a:pt x="0" y="1928930"/>
                  </a:lnTo>
                  <a:close/>
                </a:path>
              </a:pathLst>
            </a:custGeom>
            <a:grpFill/>
            <a:ln w="50800">
              <a:solidFill>
                <a:srgbClr val="49AAC5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1716275279" name="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84580540" name="object 3" descr=""/>
          <p:cNvPicPr/>
          <p:nvPr/>
        </p:nvPicPr>
        <p:blipFill>
          <a:blip r:embed="rId3"/>
          <a:stretch/>
        </p:blipFill>
        <p:spPr bwMode="auto">
          <a:xfrm rot="0" flipH="0" flipV="0">
            <a:off x="2412" y="9522"/>
            <a:ext cx="11694287" cy="6040490"/>
          </a:xfrm>
          <a:prstGeom prst="rect">
            <a:avLst/>
          </a:prstGeom>
        </p:spPr>
      </p:pic>
      <p:pic>
        <p:nvPicPr>
          <p:cNvPr id="1683866834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16785"/>
            <a:ext cx="11696699" cy="13419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67134961" name="object 2" descr=""/>
          <p:cNvGrpSpPr/>
          <p:nvPr/>
        </p:nvGrpSpPr>
        <p:grpSpPr bwMode="auto">
          <a:xfrm>
            <a:off x="0" y="5716"/>
            <a:ext cx="11705590" cy="6857365"/>
            <a:chOff x="0" y="5716"/>
            <a:chExt cx="11705590" cy="6857365"/>
          </a:xfrm>
        </p:grpSpPr>
        <p:pic>
          <p:nvPicPr>
            <p:cNvPr id="3" name="object 3" descr=""/>
            <p:cNvPicPr/>
            <p:nvPr/>
          </p:nvPicPr>
          <p:blipFill>
            <a:blip r:embed="rId3"/>
            <a:stretch/>
          </p:blipFill>
          <p:spPr bwMode="auto">
            <a:xfrm>
              <a:off x="5845885" y="9526"/>
              <a:ext cx="5855553" cy="5646178"/>
            </a:xfrm>
            <a:prstGeom prst="rect">
              <a:avLst/>
            </a:prstGeom>
          </p:spPr>
        </p:pic>
        <p:sp>
          <p:nvSpPr>
            <p:cNvPr id="4" name="object 4" descr=""/>
            <p:cNvSpPr/>
            <p:nvPr/>
          </p:nvSpPr>
          <p:spPr bwMode="auto">
            <a:xfrm>
              <a:off x="5845885" y="289627"/>
              <a:ext cx="1080770" cy="958215"/>
            </a:xfrm>
            <a:custGeom>
              <a:avLst/>
              <a:gdLst/>
              <a:ahLst/>
              <a:cxnLst/>
              <a:rect l="l" t="t" r="r" b="b"/>
              <a:pathLst>
                <a:path w="1080769" h="958215" fill="norm" stroke="1" extrusionOk="0">
                  <a:moveTo>
                    <a:pt x="1080529" y="0"/>
                  </a:moveTo>
                  <a:lnTo>
                    <a:pt x="0" y="0"/>
                  </a:lnTo>
                  <a:lnTo>
                    <a:pt x="0" y="958018"/>
                  </a:lnTo>
                  <a:lnTo>
                    <a:pt x="1080529" y="958018"/>
                  </a:lnTo>
                  <a:lnTo>
                    <a:pt x="1080529" y="0"/>
                  </a:lnTo>
                  <a:close/>
                </a:path>
              </a:pathLst>
            </a:custGeom>
            <a:solidFill>
              <a:srgbClr val="1DA6DA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 descr=""/>
            <p:cNvSpPr/>
            <p:nvPr/>
          </p:nvSpPr>
          <p:spPr bwMode="auto">
            <a:xfrm>
              <a:off x="5845885" y="289627"/>
              <a:ext cx="1080770" cy="958215"/>
            </a:xfrm>
            <a:custGeom>
              <a:avLst/>
              <a:gdLst/>
              <a:ahLst/>
              <a:cxnLst/>
              <a:rect l="l" t="t" r="r" b="b"/>
              <a:pathLst>
                <a:path w="1080769" h="958215" fill="norm" stroke="1" extrusionOk="0">
                  <a:moveTo>
                    <a:pt x="0" y="958018"/>
                  </a:moveTo>
                  <a:lnTo>
                    <a:pt x="1080529" y="958018"/>
                  </a:lnTo>
                  <a:lnTo>
                    <a:pt x="1080529" y="0"/>
                  </a:lnTo>
                  <a:lnTo>
                    <a:pt x="0" y="0"/>
                  </a:lnTo>
                </a:path>
              </a:pathLst>
            </a:custGeom>
            <a:grpFill/>
            <a:ln w="7199">
              <a:solidFill>
                <a:srgbClr val="1DA6DA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 descr=""/>
            <p:cNvSpPr/>
            <p:nvPr/>
          </p:nvSpPr>
          <p:spPr bwMode="auto">
            <a:xfrm>
              <a:off x="5845885" y="9526"/>
              <a:ext cx="5855970" cy="6849745"/>
            </a:xfrm>
            <a:custGeom>
              <a:avLst/>
              <a:gdLst/>
              <a:ahLst/>
              <a:cxnLst/>
              <a:rect l="l" t="t" r="r" b="b"/>
              <a:pathLst>
                <a:path w="5855970" h="6849745" fill="norm" stroke="1" extrusionOk="0">
                  <a:moveTo>
                    <a:pt x="0" y="6849193"/>
                  </a:moveTo>
                  <a:lnTo>
                    <a:pt x="0" y="0"/>
                  </a:lnTo>
                  <a:lnTo>
                    <a:pt x="5855555" y="0"/>
                  </a:lnTo>
                  <a:lnTo>
                    <a:pt x="5855468" y="6849193"/>
                  </a:lnTo>
                </a:path>
              </a:pathLst>
            </a:custGeom>
            <a:grpFill/>
            <a:ln w="71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 descr=""/>
            <p:cNvSpPr/>
            <p:nvPr/>
          </p:nvSpPr>
          <p:spPr bwMode="auto">
            <a:xfrm>
              <a:off x="0" y="9526"/>
              <a:ext cx="5846445" cy="6849745"/>
            </a:xfrm>
            <a:custGeom>
              <a:avLst/>
              <a:gdLst/>
              <a:ahLst/>
              <a:cxnLst/>
              <a:rect l="l" t="t" r="r" b="b"/>
              <a:pathLst>
                <a:path w="5846445" h="6849745" fill="norm" stroke="1" extrusionOk="0">
                  <a:moveTo>
                    <a:pt x="5845884" y="6849193"/>
                  </a:moveTo>
                  <a:lnTo>
                    <a:pt x="5845884" y="0"/>
                  </a:lnTo>
                  <a:lnTo>
                    <a:pt x="0" y="0"/>
                  </a:lnTo>
                  <a:lnTo>
                    <a:pt x="0" y="6849193"/>
                  </a:lnTo>
                  <a:lnTo>
                    <a:pt x="5845884" y="6849193"/>
                  </a:lnTo>
                  <a:close/>
                </a:path>
              </a:pathLst>
            </a:custGeom>
            <a:solidFill>
              <a:srgbClr val="011948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802389260" name="object 8" descr=""/>
          <p:cNvSpPr txBox="1"/>
          <p:nvPr/>
        </p:nvSpPr>
        <p:spPr bwMode="auto">
          <a:xfrm>
            <a:off x="566226" y="2658033"/>
            <a:ext cx="4718622" cy="11103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defRPr/>
            </a:pP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El</a:t>
            </a:r>
            <a:r>
              <a:rPr sz="2400" spc="135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software</a:t>
            </a:r>
            <a:r>
              <a:rPr sz="2400" spc="140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400" b="1">
                <a:solidFill>
                  <a:srgbClr val="FFFFFF"/>
                </a:solidFill>
                <a:latin typeface="Arial"/>
                <a:cs typeface="Arial"/>
              </a:rPr>
              <a:t>SIAG</a:t>
            </a:r>
            <a:r>
              <a:rPr sz="2400" b="1" spc="140">
                <a:solidFill>
                  <a:srgbClr val="FFFFFF"/>
                </a:solidFill>
                <a:latin typeface="Arial"/>
                <a:cs typeface="Arial"/>
              </a:rPr>
              <a:t> 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se</a:t>
            </a:r>
            <a:r>
              <a:rPr sz="2400" spc="135">
                <a:solidFill>
                  <a:srgbClr val="FFFFFF"/>
                </a:solidFill>
                <a:latin typeface="Arial MT"/>
                <a:cs typeface="Arial MT"/>
              </a:rPr>
              <a:t>  </a:t>
            </a:r>
            <a:r>
              <a:rPr sz="2400" spc="-10">
                <a:solidFill>
                  <a:srgbClr val="FFFFFF"/>
                </a:solidFill>
                <a:latin typeface="Arial MT"/>
                <a:cs typeface="Arial MT"/>
              </a:rPr>
              <a:t>encuentra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alojado</a:t>
            </a:r>
            <a:r>
              <a:rPr sz="2400" spc="5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en</a:t>
            </a:r>
            <a:r>
              <a:rPr sz="2400" spc="52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2400" spc="50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plataforma</a:t>
            </a:r>
            <a:r>
              <a:rPr sz="2400" spc="52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b="1" spc="-10">
                <a:solidFill>
                  <a:srgbClr val="FFFFFF"/>
                </a:solidFill>
                <a:latin typeface="Arial"/>
                <a:cs typeface="Arial"/>
              </a:rPr>
              <a:t>AZURE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de</a:t>
            </a:r>
            <a:r>
              <a:rPr sz="2400" spc="-55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>
                <a:solidFill>
                  <a:srgbClr val="FFFFFF"/>
                </a:solidFill>
                <a:latin typeface="Arial MT"/>
                <a:cs typeface="Arial MT"/>
              </a:rPr>
              <a:t>la</a:t>
            </a:r>
            <a:r>
              <a:rPr sz="2400" spc="-40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100" b="1" i="0" u="none">
                <a:solidFill>
                  <a:srgbClr val="E8E8E8"/>
                </a:solidFill>
                <a:latin typeface="Arial"/>
                <a:ea typeface="Arial"/>
                <a:cs typeface="Arial"/>
              </a:rPr>
              <a:t>compañía</a:t>
            </a:r>
            <a:r>
              <a:rPr sz="2400" spc="-49">
                <a:solidFill>
                  <a:srgbClr val="FFFFFF"/>
                </a:solidFill>
                <a:latin typeface="Arial MT"/>
                <a:cs typeface="Arial MT"/>
              </a:rPr>
              <a:t> </a:t>
            </a:r>
            <a:r>
              <a:rPr sz="2400" b="1" spc="-10">
                <a:solidFill>
                  <a:srgbClr val="FFFFFF"/>
                </a:solidFill>
                <a:latin typeface="Arial"/>
                <a:cs typeface="Arial"/>
              </a:rPr>
              <a:t>MICROSOFT</a:t>
            </a:r>
            <a:r>
              <a:rPr sz="2400" spc="-10">
                <a:solidFill>
                  <a:srgbClr val="FFFFFF"/>
                </a:solidFill>
                <a:latin typeface="Arial MT"/>
                <a:cs typeface="Arial MT"/>
              </a:rPr>
              <a:t>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2089520337" name="object 9"/>
          <p:cNvSpPr txBox="1">
            <a:spLocks noGrp="1"/>
          </p:cNvSpPr>
          <p:nvPr>
            <p:ph type="ctrTitle"/>
          </p:nvPr>
        </p:nvSpPr>
        <p:spPr bwMode="auto"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defRPr/>
            </a:pPr>
            <a:r>
              <a:rPr sz="2550">
                <a:solidFill>
                  <a:srgbClr val="FFFFFF"/>
                </a:solidFill>
              </a:rPr>
              <a:t>SEGURIDAD DE LA</a:t>
            </a:r>
            <a:r>
              <a:rPr sz="2550" spc="-90">
                <a:solidFill>
                  <a:srgbClr val="FFFFFF"/>
                </a:solidFill>
              </a:rPr>
              <a:t> </a:t>
            </a:r>
            <a:r>
              <a:rPr sz="2550" spc="-10">
                <a:solidFill>
                  <a:srgbClr val="FFFFFF"/>
                </a:solidFill>
              </a:rPr>
              <a:t>INFORMACIÓN</a:t>
            </a:r>
            <a:endParaRPr sz="2550"/>
          </a:p>
        </p:txBody>
      </p:sp>
      <p:pic>
        <p:nvPicPr>
          <p:cNvPr id="1087425020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81511550" name="object 2" descr=""/>
          <p:cNvPicPr/>
          <p:nvPr/>
        </p:nvPicPr>
        <p:blipFill>
          <a:blip r:embed="rId3"/>
          <a:stretch/>
        </p:blipFill>
        <p:spPr bwMode="auto">
          <a:xfrm flipH="0" flipV="0">
            <a:off x="9604306" y="2763117"/>
            <a:ext cx="1267274" cy="1318873"/>
          </a:xfrm>
          <a:prstGeom prst="rect">
            <a:avLst/>
          </a:prstGeom>
        </p:spPr>
      </p:pic>
      <p:sp>
        <p:nvSpPr>
          <p:cNvPr id="282462068" name="object 4"/>
          <p:cNvSpPr txBox="1">
            <a:spLocks noGrp="1"/>
          </p:cNvSpPr>
          <p:nvPr>
            <p:ph type="title"/>
          </p:nvPr>
        </p:nvSpPr>
        <p:spPr bwMode="auto"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88005">
              <a:lnSpc>
                <a:spcPct val="100000"/>
              </a:lnSpc>
              <a:spcBef>
                <a:spcPts val="100"/>
              </a:spcBef>
              <a:defRPr/>
            </a:pPr>
            <a:r>
              <a:rPr/>
              <a:t>ELLOS</a:t>
            </a:r>
            <a:r>
              <a:rPr spc="-95"/>
              <a:t> </a:t>
            </a:r>
            <a:r>
              <a:rPr/>
              <a:t>NOS</a:t>
            </a:r>
            <a:r>
              <a:rPr spc="-85"/>
              <a:t> </a:t>
            </a:r>
            <a:r>
              <a:rPr spc="-10"/>
              <a:t>ELIGIERON</a:t>
            </a:r>
            <a:endParaRPr/>
          </a:p>
        </p:txBody>
      </p:sp>
      <p:pic>
        <p:nvPicPr>
          <p:cNvPr id="112162420" name="object 5" descr=""/>
          <p:cNvPicPr/>
          <p:nvPr/>
        </p:nvPicPr>
        <p:blipFill>
          <a:blip r:embed="rId4"/>
          <a:stretch/>
        </p:blipFill>
        <p:spPr bwMode="auto">
          <a:xfrm>
            <a:off x="3770010" y="4827872"/>
            <a:ext cx="2240172" cy="470231"/>
          </a:xfrm>
          <a:prstGeom prst="rect">
            <a:avLst/>
          </a:prstGeom>
        </p:spPr>
      </p:pic>
      <p:pic>
        <p:nvPicPr>
          <p:cNvPr id="532754360" name="object 6" descr=""/>
          <p:cNvPicPr/>
          <p:nvPr/>
        </p:nvPicPr>
        <p:blipFill>
          <a:blip r:embed="rId5"/>
          <a:stretch/>
        </p:blipFill>
        <p:spPr bwMode="auto">
          <a:xfrm>
            <a:off x="568872" y="1870215"/>
            <a:ext cx="2645420" cy="654296"/>
          </a:xfrm>
          <a:prstGeom prst="rect">
            <a:avLst/>
          </a:prstGeom>
        </p:spPr>
      </p:pic>
      <p:pic>
        <p:nvPicPr>
          <p:cNvPr id="1143155987" name="object 7" descr=""/>
          <p:cNvPicPr/>
          <p:nvPr/>
        </p:nvPicPr>
        <p:blipFill>
          <a:blip r:embed="rId6"/>
          <a:stretch/>
        </p:blipFill>
        <p:spPr bwMode="auto">
          <a:xfrm>
            <a:off x="1174894" y="838811"/>
            <a:ext cx="1402516" cy="863073"/>
          </a:xfrm>
          <a:prstGeom prst="rect">
            <a:avLst/>
          </a:prstGeom>
        </p:spPr>
      </p:pic>
      <p:pic>
        <p:nvPicPr>
          <p:cNvPr id="1689135102" name="object 9" descr=""/>
          <p:cNvPicPr/>
          <p:nvPr/>
        </p:nvPicPr>
        <p:blipFill>
          <a:blip r:embed="rId7"/>
          <a:stretch/>
        </p:blipFill>
        <p:spPr bwMode="auto">
          <a:xfrm>
            <a:off x="7193943" y="2197363"/>
            <a:ext cx="1101555" cy="880027"/>
          </a:xfrm>
          <a:prstGeom prst="rect">
            <a:avLst/>
          </a:prstGeom>
        </p:spPr>
      </p:pic>
      <p:pic>
        <p:nvPicPr>
          <p:cNvPr id="813056424" name="object 10" descr=""/>
          <p:cNvPicPr/>
          <p:nvPr/>
        </p:nvPicPr>
        <p:blipFill>
          <a:blip r:embed="rId8"/>
          <a:stretch/>
        </p:blipFill>
        <p:spPr bwMode="auto">
          <a:xfrm>
            <a:off x="3617346" y="1784055"/>
            <a:ext cx="2570943" cy="617727"/>
          </a:xfrm>
          <a:prstGeom prst="rect">
            <a:avLst/>
          </a:prstGeom>
        </p:spPr>
      </p:pic>
      <p:pic>
        <p:nvPicPr>
          <p:cNvPr id="783984475" name="object 11" descr=""/>
          <p:cNvPicPr/>
          <p:nvPr/>
        </p:nvPicPr>
        <p:blipFill>
          <a:blip r:embed="rId9"/>
          <a:stretch/>
        </p:blipFill>
        <p:spPr bwMode="auto">
          <a:xfrm flipH="0" flipV="0">
            <a:off x="9818529" y="749140"/>
            <a:ext cx="760840" cy="1114975"/>
          </a:xfrm>
          <a:prstGeom prst="rect">
            <a:avLst/>
          </a:prstGeom>
        </p:spPr>
      </p:pic>
      <p:pic>
        <p:nvPicPr>
          <p:cNvPr id="1077438588" name="object 12" descr=""/>
          <p:cNvPicPr/>
          <p:nvPr/>
        </p:nvPicPr>
        <p:blipFill>
          <a:blip r:embed="rId10"/>
          <a:stretch/>
        </p:blipFill>
        <p:spPr bwMode="auto">
          <a:xfrm flipH="0" flipV="0">
            <a:off x="9304106" y="2006955"/>
            <a:ext cx="1699112" cy="671760"/>
          </a:xfrm>
          <a:prstGeom prst="rect">
            <a:avLst/>
          </a:prstGeom>
        </p:spPr>
      </p:pic>
      <p:pic>
        <p:nvPicPr>
          <p:cNvPr id="1814223629" name="object 13" descr=""/>
          <p:cNvPicPr/>
          <p:nvPr/>
        </p:nvPicPr>
        <p:blipFill>
          <a:blip r:embed="rId11"/>
          <a:stretch/>
        </p:blipFill>
        <p:spPr bwMode="auto">
          <a:xfrm>
            <a:off x="781351" y="2678716"/>
            <a:ext cx="2200743" cy="797349"/>
          </a:xfrm>
          <a:prstGeom prst="rect">
            <a:avLst/>
          </a:prstGeom>
        </p:spPr>
      </p:pic>
      <p:pic>
        <p:nvPicPr>
          <p:cNvPr id="303999773" name="object 14" descr=""/>
          <p:cNvPicPr/>
          <p:nvPr/>
        </p:nvPicPr>
        <p:blipFill>
          <a:blip r:embed="rId12"/>
          <a:stretch/>
        </p:blipFill>
        <p:spPr bwMode="auto">
          <a:xfrm flipH="0" flipV="0">
            <a:off x="7282557" y="3280144"/>
            <a:ext cx="1068413" cy="1402359"/>
          </a:xfrm>
          <a:prstGeom prst="rect">
            <a:avLst/>
          </a:prstGeom>
        </p:spPr>
      </p:pic>
      <p:pic>
        <p:nvPicPr>
          <p:cNvPr id="790425987" name="object 16" descr=""/>
          <p:cNvPicPr/>
          <p:nvPr/>
        </p:nvPicPr>
        <p:blipFill>
          <a:blip r:embed="rId13"/>
          <a:stretch/>
        </p:blipFill>
        <p:spPr bwMode="auto">
          <a:xfrm>
            <a:off x="4025816" y="3720655"/>
            <a:ext cx="1822533" cy="959868"/>
          </a:xfrm>
          <a:prstGeom prst="rect">
            <a:avLst/>
          </a:prstGeom>
        </p:spPr>
      </p:pic>
      <p:pic>
        <p:nvPicPr>
          <p:cNvPr id="598329596" name="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0" y="5508444"/>
            <a:ext cx="11696699" cy="1350349"/>
          </a:xfrm>
          <a:prstGeom prst="rect">
            <a:avLst/>
          </a:prstGeom>
        </p:spPr>
      </p:pic>
      <p:pic>
        <p:nvPicPr>
          <p:cNvPr id="370667748" name="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 flipH="0" flipV="0">
            <a:off x="3928090" y="2646114"/>
            <a:ext cx="2213815" cy="1074541"/>
          </a:xfrm>
          <a:prstGeom prst="rect">
            <a:avLst/>
          </a:prstGeom>
        </p:spPr>
      </p:pic>
      <p:pic>
        <p:nvPicPr>
          <p:cNvPr id="1327095129" name="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 flipH="0" flipV="0">
            <a:off x="3703374" y="886004"/>
            <a:ext cx="2306809" cy="665425"/>
          </a:xfrm>
          <a:prstGeom prst="rect">
            <a:avLst/>
          </a:prstGeom>
        </p:spPr>
      </p:pic>
      <p:pic>
        <p:nvPicPr>
          <p:cNvPr id="1889380704" name=""/>
          <p:cNvPicPr>
            <a:picLocks noChangeAspect="1"/>
          </p:cNvPicPr>
          <p:nvPr/>
        </p:nvPicPr>
        <p:blipFill>
          <a:blip r:embed="rId17"/>
          <a:stretch/>
        </p:blipFill>
        <p:spPr bwMode="auto">
          <a:xfrm flipH="0" flipV="0">
            <a:off x="7044395" y="886006"/>
            <a:ext cx="1306575" cy="1209792"/>
          </a:xfrm>
          <a:prstGeom prst="rect">
            <a:avLst/>
          </a:prstGeom>
        </p:spPr>
      </p:pic>
      <p:pic>
        <p:nvPicPr>
          <p:cNvPr id="126471187" name=""/>
          <p:cNvPicPr>
            <a:picLocks noChangeAspect="1"/>
          </p:cNvPicPr>
          <p:nvPr/>
        </p:nvPicPr>
        <p:blipFill>
          <a:blip r:embed="rId18"/>
          <a:srcRect l="0" t="0" r="29586" b="11908"/>
          <a:stretch/>
        </p:blipFill>
        <p:spPr bwMode="auto">
          <a:xfrm flipH="0" flipV="0">
            <a:off x="769704" y="3622293"/>
            <a:ext cx="2023967" cy="718061"/>
          </a:xfrm>
          <a:prstGeom prst="rect">
            <a:avLst/>
          </a:prstGeom>
        </p:spPr>
      </p:pic>
      <p:pic>
        <p:nvPicPr>
          <p:cNvPr id="14413950" name=""/>
          <p:cNvPicPr>
            <a:picLocks noChangeAspect="1"/>
          </p:cNvPicPr>
          <p:nvPr/>
        </p:nvPicPr>
        <p:blipFill>
          <a:blip r:embed="rId19"/>
          <a:srcRect l="0" t="39628" r="0" b="41285"/>
          <a:stretch/>
        </p:blipFill>
        <p:spPr bwMode="auto">
          <a:xfrm flipH="0" flipV="0">
            <a:off x="6864263" y="4881187"/>
            <a:ext cx="1904999" cy="363603"/>
          </a:xfrm>
          <a:prstGeom prst="rect">
            <a:avLst/>
          </a:prstGeom>
        </p:spPr>
      </p:pic>
      <p:pic>
        <p:nvPicPr>
          <p:cNvPr id="67420867" name=""/>
          <p:cNvPicPr>
            <a:picLocks noChangeAspect="1"/>
          </p:cNvPicPr>
          <p:nvPr/>
        </p:nvPicPr>
        <p:blipFill>
          <a:blip r:embed="rId20"/>
          <a:stretch/>
        </p:blipFill>
        <p:spPr bwMode="auto">
          <a:xfrm flipH="0" flipV="0">
            <a:off x="9604306" y="4302801"/>
            <a:ext cx="1398913" cy="1050143"/>
          </a:xfrm>
          <a:prstGeom prst="rect">
            <a:avLst/>
          </a:prstGeom>
        </p:spPr>
      </p:pic>
      <p:pic>
        <p:nvPicPr>
          <p:cNvPr id="2008186824" name=""/>
          <p:cNvPicPr>
            <a:picLocks noChangeAspect="1"/>
          </p:cNvPicPr>
          <p:nvPr/>
        </p:nvPicPr>
        <p:blipFill>
          <a:blip r:embed="rId21"/>
          <a:stretch/>
        </p:blipFill>
        <p:spPr bwMode="auto">
          <a:xfrm flipH="0" flipV="0">
            <a:off x="1174894" y="4294856"/>
            <a:ext cx="1213587" cy="121358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onlyoffice/8.3.3.1</Application>
  <PresentationFormat>On-screen Show (4:3)</PresentationFormat>
  <Paragraphs>0</Paragraphs>
  <Slides>10</Slides>
  <Notes>10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Brochure 2025.cdr</dc:title>
  <dc:creator>User</dc:creator>
  <cp:lastModifiedBy>Juan Soto</cp:lastModifiedBy>
  <cp:revision>9</cp:revision>
  <dcterms:created xsi:type="dcterms:W3CDTF">2025-08-06T13:05:31Z</dcterms:created>
  <dcterms:modified xsi:type="dcterms:W3CDTF">2026-08-05T17:35:23Z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2025-07-29T00:00:00Z</vt:filetime>
  </property>
  <property fmtid="{D5CDD505-2E9C-101B-9397-08002B2CF9AE}" pid="3" name="Creator">
    <vt:lpwstr>CorelDRAW 2021</vt:lpwstr>
  </property>
  <property fmtid="{D5CDD505-2E9C-101B-9397-08002B2CF9AE}" pid="4" name="LastSaved">
    <vt:filetime>2025-08-06T00:00:00Z</vt:filetime>
  </property>
  <property fmtid="{D5CDD505-2E9C-101B-9397-08002B2CF9AE}" pid="5" name="Producer">
    <vt:lpwstr>Corel PDF Engine Version 23.0.0.363</vt:lpwstr>
  </property>
</Properties>
</file>