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notesSlides/notesSlide12.xml" ContentType="application/vnd.openxmlformats-officedocument.presentationml.notes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1696700" cy="6864350"/>
  <p:notesSz cx="11696700" cy="686435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90" d="100"/>
          <a:sy n="90" d="100"/>
        </p:scale>
        <p:origin x="960" y="64"/>
      </p:cViewPr>
      <p:guideLst>
        <p:guide pos="2880" orient="horz"/>
        <p:guide pos="216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 /><Relationship Id="rId19" Type="http://schemas.openxmlformats.org/officeDocument/2006/relationships/tableStyles" Target="tableStyles.xml" /><Relationship Id="rId20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254787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098436051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138940509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071902578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12898779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74107478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211297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7483099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527666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B17A505-8885-47B0-B743-24960EDFDC9F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320230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4899084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78160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B44D02-2A67-FE61-F886-8C8B08FC6512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157443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995599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221009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0A537CD-ECC7-3BC4-B035-21FFEC498B50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310609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464800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69788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056EFA-D20A-E026-F5B4-0183F9611A70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259723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4130978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9509047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1324A21-520E-81E8-7588-020A1F3B3C5C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265216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243266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1151226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6F92846-BB52-84A7-1469-91AE5A3AC58A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278585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31437234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161130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3CE721B-DC8C-CB95-A087-A35EAA58BA0C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959713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40420470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9488256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1891818-9EBB-980E-1829-A61D7FECE58C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237562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08952563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6397625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8D7C886-6C19-80CD-37F5-2589FA2CA82F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63850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14746903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07627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749C187-42C7-A036-FFCC-63AF5AFBF1FD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127666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598289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249160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0D3E5CE-5E58-7413-4228-9EE63D3E69D2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479019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44252425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9005357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A963272-DAF9-C807-BF45-98541804A243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23604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65606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6953459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0DAF98-DE7F-3F83-7DA4-C85813328582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jp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4.jp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Title Slide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057448" name="bg object 16"/>
          <p:cNvSpPr/>
          <p:nvPr/>
        </p:nvSpPr>
        <p:spPr bwMode="auto">
          <a:xfrm>
            <a:off x="86" y="796"/>
            <a:ext cx="11701779" cy="6858000"/>
          </a:xfrm>
          <a:custGeom>
            <a:avLst/>
            <a:gdLst/>
            <a:ahLst/>
            <a:cxnLst/>
            <a:rect l="l" t="t" r="r" b="b"/>
            <a:pathLst>
              <a:path w="11701780" h="6858000" fill="norm" stroke="1" extrusionOk="0">
                <a:moveTo>
                  <a:pt x="11701266" y="0"/>
                </a:moveTo>
                <a:lnTo>
                  <a:pt x="0" y="0"/>
                </a:lnTo>
                <a:lnTo>
                  <a:pt x="0" y="6857996"/>
                </a:lnTo>
                <a:lnTo>
                  <a:pt x="11701266" y="6857996"/>
                </a:lnTo>
                <a:lnTo>
                  <a:pt x="11701266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70337562" name="bg object 17"/>
          <p:cNvPicPr/>
          <p:nvPr/>
        </p:nvPicPr>
        <p:blipFill>
          <a:blip r:embed="rId2"/>
          <a:stretch/>
        </p:blipFill>
        <p:spPr bwMode="auto">
          <a:xfrm>
            <a:off x="114300" y="633125"/>
            <a:ext cx="4360675" cy="6225667"/>
          </a:xfrm>
          <a:prstGeom prst="rect">
            <a:avLst/>
          </a:prstGeom>
        </p:spPr>
      </p:pic>
      <p:pic>
        <p:nvPicPr>
          <p:cNvPr id="207638989" name="bg object 18"/>
          <p:cNvPicPr/>
          <p:nvPr/>
        </p:nvPicPr>
        <p:blipFill>
          <a:blip r:embed="rId3"/>
          <a:stretch/>
        </p:blipFill>
        <p:spPr bwMode="auto">
          <a:xfrm>
            <a:off x="2804911" y="4017978"/>
            <a:ext cx="480984" cy="499247"/>
          </a:xfrm>
          <a:prstGeom prst="rect">
            <a:avLst/>
          </a:prstGeom>
        </p:spPr>
      </p:pic>
      <p:pic>
        <p:nvPicPr>
          <p:cNvPr id="1150361282" name="bg object 19"/>
          <p:cNvPicPr/>
          <p:nvPr/>
        </p:nvPicPr>
        <p:blipFill>
          <a:blip r:embed="rId4"/>
          <a:stretch/>
        </p:blipFill>
        <p:spPr bwMode="auto">
          <a:xfrm>
            <a:off x="1161037" y="4190807"/>
            <a:ext cx="737597" cy="278434"/>
          </a:xfrm>
          <a:prstGeom prst="rect">
            <a:avLst/>
          </a:prstGeom>
        </p:spPr>
      </p:pic>
      <p:pic>
        <p:nvPicPr>
          <p:cNvPr id="1202079886" name="bg object 20"/>
          <p:cNvPicPr/>
          <p:nvPr/>
        </p:nvPicPr>
        <p:blipFill>
          <a:blip r:embed="rId5"/>
          <a:stretch/>
        </p:blipFill>
        <p:spPr bwMode="auto">
          <a:xfrm>
            <a:off x="0" y="5531494"/>
            <a:ext cx="11701356" cy="1327226"/>
          </a:xfrm>
          <a:prstGeom prst="rect">
            <a:avLst/>
          </a:prstGeom>
        </p:spPr>
      </p:pic>
      <p:pic>
        <p:nvPicPr>
          <p:cNvPr id="1982873837" name="bg object 21"/>
          <p:cNvPicPr/>
          <p:nvPr/>
        </p:nvPicPr>
        <p:blipFill>
          <a:blip r:embed="rId6"/>
          <a:stretch/>
        </p:blipFill>
        <p:spPr bwMode="auto">
          <a:xfrm>
            <a:off x="6597312" y="376475"/>
            <a:ext cx="169533" cy="167235"/>
          </a:xfrm>
          <a:prstGeom prst="rect">
            <a:avLst/>
          </a:prstGeom>
        </p:spPr>
      </p:pic>
      <p:sp>
        <p:nvSpPr>
          <p:cNvPr id="310596797" name="bg object 22"/>
          <p:cNvSpPr/>
          <p:nvPr/>
        </p:nvSpPr>
        <p:spPr bwMode="auto">
          <a:xfrm>
            <a:off x="7410495" y="283650"/>
            <a:ext cx="357505" cy="352425"/>
          </a:xfrm>
          <a:custGeom>
            <a:avLst/>
            <a:gdLst/>
            <a:ahLst/>
            <a:cxnLst/>
            <a:rect l="l" t="t" r="r" b="b"/>
            <a:pathLst>
              <a:path w="357504" h="352425" fill="norm" stroke="1" extrusionOk="0">
                <a:moveTo>
                  <a:pt x="178520" y="0"/>
                </a:moveTo>
                <a:lnTo>
                  <a:pt x="131061" y="6290"/>
                </a:lnTo>
                <a:lnTo>
                  <a:pt x="88416" y="24041"/>
                </a:lnTo>
                <a:lnTo>
                  <a:pt x="52286" y="51574"/>
                </a:lnTo>
                <a:lnTo>
                  <a:pt x="24372" y="87209"/>
                </a:lnTo>
                <a:lnTo>
                  <a:pt x="6376" y="129269"/>
                </a:lnTo>
                <a:lnTo>
                  <a:pt x="0" y="176072"/>
                </a:lnTo>
                <a:lnTo>
                  <a:pt x="6376" y="222879"/>
                </a:lnTo>
                <a:lnTo>
                  <a:pt x="24372" y="264950"/>
                </a:lnTo>
                <a:lnTo>
                  <a:pt x="52286" y="300602"/>
                </a:lnTo>
                <a:lnTo>
                  <a:pt x="88416" y="328151"/>
                </a:lnTo>
                <a:lnTo>
                  <a:pt x="131061" y="345915"/>
                </a:lnTo>
                <a:lnTo>
                  <a:pt x="178520" y="352210"/>
                </a:lnTo>
                <a:lnTo>
                  <a:pt x="225934" y="345915"/>
                </a:lnTo>
                <a:lnTo>
                  <a:pt x="268550" y="328151"/>
                </a:lnTo>
                <a:lnTo>
                  <a:pt x="304662" y="300602"/>
                </a:lnTo>
                <a:lnTo>
                  <a:pt x="332071" y="265583"/>
                </a:lnTo>
                <a:lnTo>
                  <a:pt x="137069" y="265583"/>
                </a:lnTo>
                <a:lnTo>
                  <a:pt x="118569" y="264238"/>
                </a:lnTo>
                <a:lnTo>
                  <a:pt x="100536" y="260369"/>
                </a:lnTo>
                <a:lnTo>
                  <a:pt x="83246" y="254006"/>
                </a:lnTo>
                <a:lnTo>
                  <a:pt x="66977" y="245247"/>
                </a:lnTo>
                <a:lnTo>
                  <a:pt x="85958" y="245247"/>
                </a:lnTo>
                <a:lnTo>
                  <a:pt x="93184" y="244665"/>
                </a:lnTo>
                <a:lnTo>
                  <a:pt x="107945" y="240965"/>
                </a:lnTo>
                <a:lnTo>
                  <a:pt x="121881" y="234894"/>
                </a:lnTo>
                <a:lnTo>
                  <a:pt x="134679" y="226548"/>
                </a:lnTo>
                <a:lnTo>
                  <a:pt x="120580" y="224065"/>
                </a:lnTo>
                <a:lnTo>
                  <a:pt x="108213" y="217577"/>
                </a:lnTo>
                <a:lnTo>
                  <a:pt x="98397" y="207715"/>
                </a:lnTo>
                <a:lnTo>
                  <a:pt x="91950" y="195110"/>
                </a:lnTo>
                <a:lnTo>
                  <a:pt x="109601" y="195110"/>
                </a:lnTo>
                <a:lnTo>
                  <a:pt x="112579" y="194307"/>
                </a:lnTo>
                <a:lnTo>
                  <a:pt x="97836" y="188635"/>
                </a:lnTo>
                <a:lnTo>
                  <a:pt x="86225" y="178646"/>
                </a:lnTo>
                <a:lnTo>
                  <a:pt x="78617" y="165435"/>
                </a:lnTo>
                <a:lnTo>
                  <a:pt x="75887" y="150098"/>
                </a:lnTo>
                <a:lnTo>
                  <a:pt x="75887" y="149519"/>
                </a:lnTo>
                <a:lnTo>
                  <a:pt x="90831" y="149519"/>
                </a:lnTo>
                <a:lnTo>
                  <a:pt x="84237" y="143064"/>
                </a:lnTo>
                <a:lnTo>
                  <a:pt x="77478" y="127781"/>
                </a:lnTo>
                <a:lnTo>
                  <a:pt x="76928" y="114923"/>
                </a:lnTo>
                <a:lnTo>
                  <a:pt x="76816" y="112311"/>
                </a:lnTo>
                <a:lnTo>
                  <a:pt x="76765" y="111115"/>
                </a:lnTo>
                <a:lnTo>
                  <a:pt x="82482" y="94806"/>
                </a:lnTo>
                <a:lnTo>
                  <a:pt x="196782" y="94806"/>
                </a:lnTo>
                <a:lnTo>
                  <a:pt x="205529" y="89469"/>
                </a:lnTo>
                <a:lnTo>
                  <a:pt x="222868" y="86692"/>
                </a:lnTo>
                <a:lnTo>
                  <a:pt x="332161" y="86692"/>
                </a:lnTo>
                <a:lnTo>
                  <a:pt x="304662" y="51574"/>
                </a:lnTo>
                <a:lnTo>
                  <a:pt x="268550" y="24041"/>
                </a:lnTo>
                <a:lnTo>
                  <a:pt x="225934" y="6290"/>
                </a:lnTo>
                <a:lnTo>
                  <a:pt x="178520" y="0"/>
                </a:lnTo>
                <a:close/>
              </a:path>
              <a:path w="357504" h="352425" fill="norm" stroke="1" extrusionOk="0">
                <a:moveTo>
                  <a:pt x="341361" y="107767"/>
                </a:moveTo>
                <a:lnTo>
                  <a:pt x="290080" y="107767"/>
                </a:lnTo>
                <a:lnTo>
                  <a:pt x="285156" y="114355"/>
                </a:lnTo>
                <a:lnTo>
                  <a:pt x="279675" y="120472"/>
                </a:lnTo>
                <a:lnTo>
                  <a:pt x="273673" y="126089"/>
                </a:lnTo>
                <a:lnTo>
                  <a:pt x="267181" y="131177"/>
                </a:lnTo>
                <a:lnTo>
                  <a:pt x="267354" y="136965"/>
                </a:lnTo>
                <a:lnTo>
                  <a:pt x="258837" y="182276"/>
                </a:lnTo>
                <a:lnTo>
                  <a:pt x="233785" y="223687"/>
                </a:lnTo>
                <a:lnTo>
                  <a:pt x="192792" y="254006"/>
                </a:lnTo>
                <a:lnTo>
                  <a:pt x="192399" y="254006"/>
                </a:lnTo>
                <a:lnTo>
                  <a:pt x="137069" y="265583"/>
                </a:lnTo>
                <a:lnTo>
                  <a:pt x="332071" y="265583"/>
                </a:lnTo>
                <a:lnTo>
                  <a:pt x="332567" y="264950"/>
                </a:lnTo>
                <a:lnTo>
                  <a:pt x="350559" y="222879"/>
                </a:lnTo>
                <a:lnTo>
                  <a:pt x="356936" y="176072"/>
                </a:lnTo>
                <a:lnTo>
                  <a:pt x="350559" y="129269"/>
                </a:lnTo>
                <a:lnTo>
                  <a:pt x="341361" y="107767"/>
                </a:lnTo>
                <a:close/>
              </a:path>
              <a:path w="357504" h="352425" fill="norm" stroke="1" extrusionOk="0">
                <a:moveTo>
                  <a:pt x="85958" y="245247"/>
                </a:moveTo>
                <a:lnTo>
                  <a:pt x="66977" y="245247"/>
                </a:lnTo>
                <a:lnTo>
                  <a:pt x="77914" y="245894"/>
                </a:lnTo>
                <a:lnTo>
                  <a:pt x="85958" y="245247"/>
                </a:lnTo>
                <a:close/>
              </a:path>
              <a:path w="357504" h="352425" fill="norm" stroke="1" extrusionOk="0">
                <a:moveTo>
                  <a:pt x="109601" y="195110"/>
                </a:moveTo>
                <a:lnTo>
                  <a:pt x="91950" y="195110"/>
                </a:lnTo>
                <a:lnTo>
                  <a:pt x="98786" y="196477"/>
                </a:lnTo>
                <a:lnTo>
                  <a:pt x="105864" y="196117"/>
                </a:lnTo>
                <a:lnTo>
                  <a:pt x="109601" y="195110"/>
                </a:lnTo>
                <a:close/>
              </a:path>
              <a:path w="357504" h="352425" fill="norm" stroke="1" extrusionOk="0">
                <a:moveTo>
                  <a:pt x="90831" y="149519"/>
                </a:moveTo>
                <a:lnTo>
                  <a:pt x="75887" y="149519"/>
                </a:lnTo>
                <a:lnTo>
                  <a:pt x="82188" y="153069"/>
                </a:lnTo>
                <a:lnTo>
                  <a:pt x="89387" y="154998"/>
                </a:lnTo>
                <a:lnTo>
                  <a:pt x="96655" y="155221"/>
                </a:lnTo>
                <a:lnTo>
                  <a:pt x="90831" y="149519"/>
                </a:lnTo>
                <a:close/>
              </a:path>
              <a:path w="357504" h="352425" fill="norm" stroke="1" extrusionOk="0">
                <a:moveTo>
                  <a:pt x="196782" y="94806"/>
                </a:moveTo>
                <a:lnTo>
                  <a:pt x="82482" y="94806"/>
                </a:lnTo>
                <a:lnTo>
                  <a:pt x="101869" y="113859"/>
                </a:lnTo>
                <a:lnTo>
                  <a:pt x="124564" y="128333"/>
                </a:lnTo>
                <a:lnTo>
                  <a:pt x="149816" y="137854"/>
                </a:lnTo>
                <a:lnTo>
                  <a:pt x="176824" y="142020"/>
                </a:lnTo>
                <a:lnTo>
                  <a:pt x="175773" y="131177"/>
                </a:lnTo>
                <a:lnTo>
                  <a:pt x="175679" y="130209"/>
                </a:lnTo>
                <a:lnTo>
                  <a:pt x="177627" y="118710"/>
                </a:lnTo>
                <a:lnTo>
                  <a:pt x="182483" y="108088"/>
                </a:lnTo>
                <a:lnTo>
                  <a:pt x="190061" y="98907"/>
                </a:lnTo>
                <a:lnTo>
                  <a:pt x="196782" y="94806"/>
                </a:lnTo>
                <a:close/>
              </a:path>
              <a:path w="357504" h="352425" fill="norm" stroke="1" extrusionOk="0">
                <a:moveTo>
                  <a:pt x="333750" y="89975"/>
                </a:moveTo>
                <a:lnTo>
                  <a:pt x="283899" y="89975"/>
                </a:lnTo>
                <a:lnTo>
                  <a:pt x="280633" y="97470"/>
                </a:lnTo>
                <a:lnTo>
                  <a:pt x="276119" y="104216"/>
                </a:lnTo>
                <a:lnTo>
                  <a:pt x="270458" y="110079"/>
                </a:lnTo>
                <a:lnTo>
                  <a:pt x="263753" y="114923"/>
                </a:lnTo>
                <a:lnTo>
                  <a:pt x="270493" y="113859"/>
                </a:lnTo>
                <a:lnTo>
                  <a:pt x="277143" y="112311"/>
                </a:lnTo>
                <a:lnTo>
                  <a:pt x="283680" y="110280"/>
                </a:lnTo>
                <a:lnTo>
                  <a:pt x="290080" y="107767"/>
                </a:lnTo>
                <a:lnTo>
                  <a:pt x="341361" y="107767"/>
                </a:lnTo>
                <a:lnTo>
                  <a:pt x="333750" y="89975"/>
                </a:lnTo>
                <a:close/>
              </a:path>
              <a:path w="357504" h="352425" fill="norm" stroke="1" extrusionOk="0">
                <a:moveTo>
                  <a:pt x="332161" y="86692"/>
                </a:moveTo>
                <a:lnTo>
                  <a:pt x="222868" y="86692"/>
                </a:lnTo>
                <a:lnTo>
                  <a:pt x="240000" y="90529"/>
                </a:lnTo>
                <a:lnTo>
                  <a:pt x="254843" y="100937"/>
                </a:lnTo>
                <a:lnTo>
                  <a:pt x="262451" y="99098"/>
                </a:lnTo>
                <a:lnTo>
                  <a:pt x="269857" y="96641"/>
                </a:lnTo>
                <a:lnTo>
                  <a:pt x="277020" y="93592"/>
                </a:lnTo>
                <a:lnTo>
                  <a:pt x="283899" y="89975"/>
                </a:lnTo>
                <a:lnTo>
                  <a:pt x="333750" y="89975"/>
                </a:lnTo>
                <a:lnTo>
                  <a:pt x="332567" y="87209"/>
                </a:lnTo>
                <a:lnTo>
                  <a:pt x="332161" y="86692"/>
                </a:lnTo>
                <a:close/>
              </a:path>
            </a:pathLst>
          </a:custGeom>
          <a:solidFill>
            <a:srgbClr val="42AFC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481212603" name="bg object 23"/>
          <p:cNvPicPr/>
          <p:nvPr/>
        </p:nvPicPr>
        <p:blipFill>
          <a:blip r:embed="rId7"/>
          <a:stretch/>
        </p:blipFill>
        <p:spPr bwMode="auto">
          <a:xfrm>
            <a:off x="7952469" y="351190"/>
            <a:ext cx="191270" cy="217129"/>
          </a:xfrm>
          <a:prstGeom prst="rect">
            <a:avLst/>
          </a:prstGeom>
        </p:spPr>
      </p:pic>
      <p:pic>
        <p:nvPicPr>
          <p:cNvPr id="2046910282" name="bg object 24"/>
          <p:cNvPicPr/>
          <p:nvPr/>
        </p:nvPicPr>
        <p:blipFill>
          <a:blip r:embed="rId8"/>
          <a:stretch/>
        </p:blipFill>
        <p:spPr bwMode="auto">
          <a:xfrm>
            <a:off x="6505206" y="279655"/>
            <a:ext cx="2642223" cy="356259"/>
          </a:xfrm>
          <a:prstGeom prst="rect">
            <a:avLst/>
          </a:prstGeom>
        </p:spPr>
      </p:pic>
      <p:sp>
        <p:nvSpPr>
          <p:cNvPr id="1623436033" name="bg object 25"/>
          <p:cNvSpPr/>
          <p:nvPr/>
        </p:nvSpPr>
        <p:spPr bwMode="auto">
          <a:xfrm>
            <a:off x="154616" y="401105"/>
            <a:ext cx="3035935" cy="111125"/>
          </a:xfrm>
          <a:custGeom>
            <a:avLst/>
            <a:gdLst/>
            <a:ahLst/>
            <a:cxnLst/>
            <a:rect l="l" t="t" r="r" b="b"/>
            <a:pathLst>
              <a:path w="3035935" h="111125" fill="norm" stroke="1" extrusionOk="0">
                <a:moveTo>
                  <a:pt x="3035786" y="0"/>
                </a:moveTo>
                <a:lnTo>
                  <a:pt x="0" y="0"/>
                </a:lnTo>
                <a:lnTo>
                  <a:pt x="0" y="110526"/>
                </a:lnTo>
                <a:lnTo>
                  <a:pt x="3035786" y="110526"/>
                </a:lnTo>
                <a:lnTo>
                  <a:pt x="3035786" y="0"/>
                </a:lnTo>
                <a:close/>
              </a:path>
            </a:pathLst>
          </a:custGeom>
          <a:solidFill>
            <a:srgbClr val="00184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011386779" name="bg object 26"/>
          <p:cNvSpPr/>
          <p:nvPr/>
        </p:nvSpPr>
        <p:spPr bwMode="auto">
          <a:xfrm>
            <a:off x="3190091" y="401105"/>
            <a:ext cx="3035935" cy="111125"/>
          </a:xfrm>
          <a:custGeom>
            <a:avLst/>
            <a:gdLst/>
            <a:ahLst/>
            <a:cxnLst/>
            <a:rect l="l" t="t" r="r" b="b"/>
            <a:pathLst>
              <a:path w="3035935" h="111125" fill="norm" stroke="1" extrusionOk="0">
                <a:moveTo>
                  <a:pt x="3035786" y="0"/>
                </a:moveTo>
                <a:lnTo>
                  <a:pt x="0" y="0"/>
                </a:lnTo>
                <a:lnTo>
                  <a:pt x="0" y="110526"/>
                </a:lnTo>
                <a:lnTo>
                  <a:pt x="3035786" y="110526"/>
                </a:lnTo>
                <a:lnTo>
                  <a:pt x="3035786" y="0"/>
                </a:lnTo>
                <a:close/>
              </a:path>
            </a:pathLst>
          </a:custGeom>
          <a:solidFill>
            <a:srgbClr val="42AFC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469556152" name="bg object 27"/>
          <p:cNvPicPr/>
          <p:nvPr/>
        </p:nvPicPr>
        <p:blipFill>
          <a:blip r:embed="rId9"/>
          <a:stretch/>
        </p:blipFill>
        <p:spPr bwMode="auto">
          <a:xfrm>
            <a:off x="7486793" y="357022"/>
            <a:ext cx="204195" cy="205739"/>
          </a:xfrm>
          <a:prstGeom prst="rect">
            <a:avLst/>
          </a:prstGeom>
        </p:spPr>
      </p:pic>
      <p:pic>
        <p:nvPicPr>
          <p:cNvPr id="1058708854" name="bg object 28"/>
          <p:cNvPicPr/>
          <p:nvPr/>
        </p:nvPicPr>
        <p:blipFill>
          <a:blip r:embed="rId10"/>
          <a:stretch/>
        </p:blipFill>
        <p:spPr bwMode="auto">
          <a:xfrm>
            <a:off x="7952501" y="350968"/>
            <a:ext cx="191239" cy="217352"/>
          </a:xfrm>
          <a:prstGeom prst="rect">
            <a:avLst/>
          </a:prstGeom>
        </p:spPr>
      </p:pic>
      <p:pic>
        <p:nvPicPr>
          <p:cNvPr id="1867831329" name="bg object 29"/>
          <p:cNvPicPr/>
          <p:nvPr/>
        </p:nvPicPr>
        <p:blipFill>
          <a:blip r:embed="rId11"/>
          <a:stretch/>
        </p:blipFill>
        <p:spPr bwMode="auto">
          <a:xfrm>
            <a:off x="8396758" y="379308"/>
            <a:ext cx="223368" cy="160885"/>
          </a:xfrm>
          <a:prstGeom prst="rect">
            <a:avLst/>
          </a:prstGeom>
        </p:spPr>
      </p:pic>
      <p:pic>
        <p:nvPicPr>
          <p:cNvPr id="1015808785" name="bg object 30"/>
          <p:cNvPicPr/>
          <p:nvPr/>
        </p:nvPicPr>
        <p:blipFill>
          <a:blip r:embed="rId12"/>
          <a:stretch/>
        </p:blipFill>
        <p:spPr bwMode="auto">
          <a:xfrm>
            <a:off x="8933198" y="415615"/>
            <a:ext cx="140012" cy="140775"/>
          </a:xfrm>
          <a:prstGeom prst="rect">
            <a:avLst/>
          </a:prstGeom>
        </p:spPr>
      </p:pic>
      <p:sp>
        <p:nvSpPr>
          <p:cNvPr id="41173462" name="bg object 31"/>
          <p:cNvSpPr/>
          <p:nvPr/>
        </p:nvSpPr>
        <p:spPr bwMode="auto">
          <a:xfrm>
            <a:off x="8863876" y="348698"/>
            <a:ext cx="48895" cy="208279"/>
          </a:xfrm>
          <a:custGeom>
            <a:avLst/>
            <a:gdLst/>
            <a:ahLst/>
            <a:cxnLst/>
            <a:rect l="l" t="t" r="r" b="b"/>
            <a:pathLst>
              <a:path w="48895" h="208279" fill="norm" stroke="1" extrusionOk="0">
                <a:moveTo>
                  <a:pt x="45161" y="207594"/>
                </a:moveTo>
                <a:lnTo>
                  <a:pt x="45097" y="69850"/>
                </a:lnTo>
                <a:lnTo>
                  <a:pt x="2895" y="69545"/>
                </a:lnTo>
                <a:lnTo>
                  <a:pt x="2501" y="207670"/>
                </a:lnTo>
                <a:lnTo>
                  <a:pt x="45161" y="207594"/>
                </a:lnTo>
                <a:close/>
              </a:path>
              <a:path w="48895" h="208279" fill="norm" stroke="1" extrusionOk="0">
                <a:moveTo>
                  <a:pt x="48577" y="28028"/>
                </a:moveTo>
                <a:lnTo>
                  <a:pt x="47675" y="17157"/>
                </a:lnTo>
                <a:lnTo>
                  <a:pt x="43561" y="9410"/>
                </a:lnTo>
                <a:lnTo>
                  <a:pt x="36563" y="3276"/>
                </a:lnTo>
                <a:lnTo>
                  <a:pt x="27419" y="0"/>
                </a:lnTo>
                <a:lnTo>
                  <a:pt x="16852" y="825"/>
                </a:lnTo>
                <a:lnTo>
                  <a:pt x="1320" y="13296"/>
                </a:lnTo>
                <a:lnTo>
                  <a:pt x="0" y="31026"/>
                </a:lnTo>
                <a:lnTo>
                  <a:pt x="10579" y="45491"/>
                </a:lnTo>
                <a:lnTo>
                  <a:pt x="30772" y="48183"/>
                </a:lnTo>
                <a:lnTo>
                  <a:pt x="38900" y="44272"/>
                </a:lnTo>
                <a:lnTo>
                  <a:pt x="45250" y="37312"/>
                </a:lnTo>
                <a:lnTo>
                  <a:pt x="48577" y="28028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482298468" name="Holder 2"/>
          <p:cNvSpPr>
            <a:spLocks noGrp="1"/>
          </p:cNvSpPr>
          <p:nvPr>
            <p:ph type="ctrTitle"/>
          </p:nvPr>
        </p:nvSpPr>
        <p:spPr bwMode="auto">
          <a:xfrm>
            <a:off x="9240690" y="273516"/>
            <a:ext cx="1800225" cy="335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65427459" name="Holder 3"/>
          <p:cNvSpPr>
            <a:spLocks noGrp="1"/>
          </p:cNvSpPr>
          <p:nvPr>
            <p:ph type="subTitle" idx="4"/>
          </p:nvPr>
        </p:nvSpPr>
        <p:spPr bwMode="auto">
          <a:xfrm>
            <a:off x="1755457" y="3844036"/>
            <a:ext cx="8192135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68226315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89294172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1265829619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1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170958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77084432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5890789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95374914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2118764554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5871731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170768861" name="Holder 3"/>
          <p:cNvSpPr>
            <a:spLocks noGrp="1"/>
          </p:cNvSpPr>
          <p:nvPr>
            <p:ph sz="half" idx="2"/>
          </p:nvPr>
        </p:nvSpPr>
        <p:spPr bwMode="auto">
          <a:xfrm>
            <a:off x="585152" y="1578800"/>
            <a:ext cx="5090827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324826569" name="Holder 4"/>
          <p:cNvSpPr>
            <a:spLocks noGrp="1"/>
          </p:cNvSpPr>
          <p:nvPr>
            <p:ph sz="half" idx="3"/>
          </p:nvPr>
        </p:nvSpPr>
        <p:spPr bwMode="auto">
          <a:xfrm>
            <a:off x="6027070" y="1578800"/>
            <a:ext cx="5090827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442064488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47220291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124192965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Title Only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28971373" name="bg object 16"/>
          <p:cNvPicPr/>
          <p:nvPr/>
        </p:nvPicPr>
        <p:blipFill>
          <a:blip r:embed="rId2"/>
          <a:stretch/>
        </p:blipFill>
        <p:spPr bwMode="auto">
          <a:xfrm>
            <a:off x="1960160" y="2216254"/>
            <a:ext cx="1106633" cy="1200240"/>
          </a:xfrm>
          <a:prstGeom prst="rect">
            <a:avLst/>
          </a:prstGeom>
        </p:spPr>
      </p:pic>
      <p:pic>
        <p:nvPicPr>
          <p:cNvPr id="1470946337" name="bg object 17"/>
          <p:cNvPicPr/>
          <p:nvPr/>
        </p:nvPicPr>
        <p:blipFill>
          <a:blip r:embed="rId3"/>
          <a:stretch/>
        </p:blipFill>
        <p:spPr bwMode="auto">
          <a:xfrm>
            <a:off x="1164607" y="1304521"/>
            <a:ext cx="2697741" cy="602060"/>
          </a:xfrm>
          <a:prstGeom prst="rect">
            <a:avLst/>
          </a:prstGeom>
        </p:spPr>
      </p:pic>
      <p:pic>
        <p:nvPicPr>
          <p:cNvPr id="1882236840" name="bg object 18"/>
          <p:cNvPicPr/>
          <p:nvPr/>
        </p:nvPicPr>
        <p:blipFill>
          <a:blip r:embed="rId4"/>
          <a:stretch/>
        </p:blipFill>
        <p:spPr bwMode="auto">
          <a:xfrm>
            <a:off x="1505140" y="3822725"/>
            <a:ext cx="1985647" cy="1185517"/>
          </a:xfrm>
          <a:prstGeom prst="rect">
            <a:avLst/>
          </a:prstGeom>
        </p:spPr>
      </p:pic>
      <p:pic>
        <p:nvPicPr>
          <p:cNvPr id="855250527" name="bg object 19"/>
          <p:cNvPicPr/>
          <p:nvPr/>
        </p:nvPicPr>
        <p:blipFill>
          <a:blip r:embed="rId5"/>
          <a:stretch/>
        </p:blipFill>
        <p:spPr bwMode="auto">
          <a:xfrm>
            <a:off x="5215682" y="1970319"/>
            <a:ext cx="1222809" cy="1542080"/>
          </a:xfrm>
          <a:prstGeom prst="rect">
            <a:avLst/>
          </a:prstGeom>
        </p:spPr>
      </p:pic>
      <p:pic>
        <p:nvPicPr>
          <p:cNvPr id="1996801906" name="bg object 20"/>
          <p:cNvPicPr/>
          <p:nvPr/>
        </p:nvPicPr>
        <p:blipFill>
          <a:blip r:embed="rId6"/>
          <a:stretch/>
        </p:blipFill>
        <p:spPr bwMode="auto">
          <a:xfrm>
            <a:off x="8410945" y="1289311"/>
            <a:ext cx="1364649" cy="1088175"/>
          </a:xfrm>
          <a:prstGeom prst="rect">
            <a:avLst/>
          </a:prstGeom>
        </p:spPr>
      </p:pic>
      <p:pic>
        <p:nvPicPr>
          <p:cNvPr id="401962931" name="bg object 21"/>
          <p:cNvPicPr/>
          <p:nvPr/>
        </p:nvPicPr>
        <p:blipFill>
          <a:blip r:embed="rId7"/>
          <a:stretch/>
        </p:blipFill>
        <p:spPr bwMode="auto">
          <a:xfrm>
            <a:off x="4759363" y="1239944"/>
            <a:ext cx="2313585" cy="731368"/>
          </a:xfrm>
          <a:prstGeom prst="rect">
            <a:avLst/>
          </a:prstGeom>
        </p:spPr>
      </p:pic>
      <p:pic>
        <p:nvPicPr>
          <p:cNvPr id="613298309" name="bg object 22"/>
          <p:cNvPicPr/>
          <p:nvPr/>
        </p:nvPicPr>
        <p:blipFill>
          <a:blip r:embed="rId8"/>
          <a:stretch/>
        </p:blipFill>
        <p:spPr bwMode="auto">
          <a:xfrm>
            <a:off x="7988724" y="3826710"/>
            <a:ext cx="2078333" cy="993988"/>
          </a:xfrm>
          <a:prstGeom prst="rect">
            <a:avLst/>
          </a:prstGeom>
        </p:spPr>
      </p:pic>
      <p:pic>
        <p:nvPicPr>
          <p:cNvPr id="422321516" name="bg object 23"/>
          <p:cNvPicPr/>
          <p:nvPr/>
        </p:nvPicPr>
        <p:blipFill>
          <a:blip r:embed="rId9"/>
          <a:stretch/>
        </p:blipFill>
        <p:spPr bwMode="auto">
          <a:xfrm>
            <a:off x="5336938" y="3762442"/>
            <a:ext cx="859895" cy="1260457"/>
          </a:xfrm>
          <a:prstGeom prst="rect">
            <a:avLst/>
          </a:prstGeom>
        </p:spPr>
      </p:pic>
      <p:pic>
        <p:nvPicPr>
          <p:cNvPr id="1817835161" name="bg object 24"/>
          <p:cNvPicPr/>
          <p:nvPr/>
        </p:nvPicPr>
        <p:blipFill>
          <a:blip r:embed="rId10"/>
          <a:stretch/>
        </p:blipFill>
        <p:spPr bwMode="auto">
          <a:xfrm>
            <a:off x="7911500" y="2588069"/>
            <a:ext cx="2365635" cy="587213"/>
          </a:xfrm>
          <a:prstGeom prst="rect">
            <a:avLst/>
          </a:prstGeom>
        </p:spPr>
      </p:pic>
      <p:pic>
        <p:nvPicPr>
          <p:cNvPr id="1937258971" name="bg object 25"/>
          <p:cNvPicPr/>
          <p:nvPr/>
        </p:nvPicPr>
        <p:blipFill>
          <a:blip r:embed="rId11"/>
          <a:stretch/>
        </p:blipFill>
        <p:spPr bwMode="auto">
          <a:xfrm>
            <a:off x="0" y="5531493"/>
            <a:ext cx="11701356" cy="1327226"/>
          </a:xfrm>
          <a:prstGeom prst="rect">
            <a:avLst/>
          </a:prstGeom>
        </p:spPr>
      </p:pic>
      <p:sp>
        <p:nvSpPr>
          <p:cNvPr id="1688122417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154872357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24740703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1636211482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12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3788621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64627292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1276890906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9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1408733" name="Holder 2"/>
          <p:cNvSpPr>
            <a:spLocks noGrp="1"/>
          </p:cNvSpPr>
          <p:nvPr>
            <p:ph type="title"/>
          </p:nvPr>
        </p:nvSpPr>
        <p:spPr bwMode="auto">
          <a:xfrm>
            <a:off x="515862" y="223774"/>
            <a:ext cx="9017853" cy="81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50843731" name="Holder 3"/>
          <p:cNvSpPr>
            <a:spLocks noGrp="1"/>
          </p:cNvSpPr>
          <p:nvPr>
            <p:ph type="body" idx="1"/>
          </p:nvPr>
        </p:nvSpPr>
        <p:spPr bwMode="auto">
          <a:xfrm>
            <a:off x="616713" y="1386113"/>
            <a:ext cx="10469623" cy="1749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31246727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979037" y="6383845"/>
            <a:ext cx="3744976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294796142" name="Holder 5"/>
          <p:cNvSpPr>
            <a:spLocks noGrp="1"/>
          </p:cNvSpPr>
          <p:nvPr>
            <p:ph type="dt" sz="half" idx="6"/>
          </p:nvPr>
        </p:nvSpPr>
        <p:spPr bwMode="auto">
          <a:xfrm>
            <a:off x="585152" y="6383845"/>
            <a:ext cx="2691701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05898383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8426196" y="6383845"/>
            <a:ext cx="2691701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8.jp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4.jpg"/><Relationship Id="rId4" Type="http://schemas.openxmlformats.org/officeDocument/2006/relationships/image" Target="../media/image55.jpg"/><Relationship Id="rId5" Type="http://schemas.openxmlformats.org/officeDocument/2006/relationships/image" Target="../media/image56.jpg"/><Relationship Id="rId6" Type="http://schemas.openxmlformats.org/officeDocument/2006/relationships/image" Target="../media/image57.jpg"/><Relationship Id="rId7" Type="http://schemas.openxmlformats.org/officeDocument/2006/relationships/image" Target="../media/image5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9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9" Type="http://schemas.openxmlformats.org/officeDocument/2006/relationships/hyperlink" Target="mailto:comercial@answercpi.com" TargetMode="External"/><Relationship Id="rId10" Type="http://schemas.openxmlformats.org/officeDocument/2006/relationships/image" Target="../media/image6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jpg"/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7385417" name="object 2"/>
          <p:cNvSpPr txBox="1">
            <a:spLocks noGrp="1"/>
          </p:cNvSpPr>
          <p:nvPr>
            <p:ph type="ctrTitle"/>
          </p:nvPr>
        </p:nvSpPr>
        <p:spPr bwMode="auto"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000" b="0" i="1">
                <a:solidFill>
                  <a:srgbClr val="001847"/>
                </a:solidFill>
                <a:latin typeface="Arial"/>
                <a:cs typeface="Arial"/>
              </a:rPr>
              <a:t>answercpi</a:t>
            </a:r>
            <a:r>
              <a:rPr sz="2000" b="0" i="1" spc="195">
                <a:solidFill>
                  <a:srgbClr val="001847"/>
                </a:solidFill>
                <a:latin typeface="Arial"/>
                <a:cs typeface="Arial"/>
              </a:rPr>
              <a:t> </a:t>
            </a:r>
            <a:r>
              <a:rPr sz="2000" b="0" i="1" spc="-25">
                <a:solidFill>
                  <a:srgbClr val="001847"/>
                </a:solidFill>
                <a:latin typeface="Arial"/>
                <a:cs typeface="Arial"/>
              </a:rPr>
              <a:t>SAS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13717508" name="object 3"/>
          <p:cNvSpPr txBox="1"/>
          <p:nvPr/>
        </p:nvSpPr>
        <p:spPr bwMode="auto">
          <a:xfrm>
            <a:off x="5096974" y="2238840"/>
            <a:ext cx="5819140" cy="15398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ct val="102499"/>
              </a:lnSpc>
              <a:spcBef>
                <a:spcPts val="20"/>
              </a:spcBef>
              <a:defRPr/>
            </a:pP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SERVICIO</a:t>
            </a:r>
            <a:r>
              <a:rPr sz="3250" b="1" spc="-20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DE</a:t>
            </a:r>
            <a:r>
              <a:rPr sz="3250" b="1" spc="-20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 spc="-10">
                <a:solidFill>
                  <a:srgbClr val="011948"/>
                </a:solidFill>
                <a:latin typeface="Arial"/>
                <a:cs typeface="Arial"/>
              </a:rPr>
              <a:t>CONSULTORÍA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EN</a:t>
            </a:r>
            <a:r>
              <a:rPr sz="3250" b="1" spc="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SISTEMAS</a:t>
            </a:r>
            <a:r>
              <a:rPr sz="3250" b="1" spc="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DE</a:t>
            </a:r>
            <a:r>
              <a:rPr sz="3250" b="1" spc="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 spc="-10">
                <a:solidFill>
                  <a:srgbClr val="011948"/>
                </a:solidFill>
                <a:latin typeface="Arial"/>
                <a:cs typeface="Arial"/>
              </a:rPr>
              <a:t>GESTIÓN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Y</a:t>
            </a:r>
            <a:r>
              <a:rPr sz="3250" b="1" spc="-180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 spc="-10">
                <a:solidFill>
                  <a:srgbClr val="011948"/>
                </a:solidFill>
                <a:latin typeface="Arial"/>
                <a:cs typeface="Arial"/>
              </a:rPr>
              <a:t>AUTOMATIZACIÓN</a:t>
            </a:r>
            <a:endParaRPr sz="3250">
              <a:latin typeface="Arial"/>
              <a:cs typeface="Arial"/>
            </a:endParaRPr>
          </a:p>
        </p:txBody>
      </p:sp>
      <p:pic>
        <p:nvPicPr>
          <p:cNvPr id="92682053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24914472" name="object 3"/>
          <p:cNvPicPr/>
          <p:nvPr/>
        </p:nvPicPr>
        <p:blipFill>
          <a:blip r:embed="rId3"/>
          <a:stretch/>
        </p:blipFill>
        <p:spPr bwMode="auto">
          <a:xfrm rot="0" flipH="0" flipV="0">
            <a:off x="5896" y="9525"/>
            <a:ext cx="4350501" cy="5981993"/>
          </a:xfrm>
          <a:prstGeom prst="rect">
            <a:avLst/>
          </a:prstGeom>
        </p:spPr>
      </p:pic>
      <p:sp>
        <p:nvSpPr>
          <p:cNvPr id="1465916277" name="object 5"/>
          <p:cNvSpPr txBox="1">
            <a:spLocks noGrp="1"/>
          </p:cNvSpPr>
          <p:nvPr>
            <p:ph type="title"/>
          </p:nvPr>
        </p:nvSpPr>
        <p:spPr bwMode="auto">
          <a:xfrm>
            <a:off x="2474372" y="159560"/>
            <a:ext cx="9017852" cy="814061"/>
          </a:xfrm>
          <a:prstGeom prst="rect">
            <a:avLst/>
          </a:prstGeom>
        </p:spPr>
        <p:txBody>
          <a:bodyPr vert="horz" wrap="square" lIns="0" tIns="107836" rIns="0" bIns="0" rtlCol="0">
            <a:spAutoFit/>
          </a:bodyPr>
          <a:lstStyle/>
          <a:p>
            <a:pPr marL="4358640">
              <a:lnSpc>
                <a:spcPct val="100000"/>
              </a:lnSpc>
              <a:spcBef>
                <a:spcPts val="90"/>
              </a:spcBef>
              <a:defRPr/>
            </a:pPr>
            <a:r>
              <a:rPr sz="4000"/>
              <a:t>API</a:t>
            </a:r>
            <a:r>
              <a:rPr sz="4000" spc="-75"/>
              <a:t> </a:t>
            </a:r>
            <a:r>
              <a:rPr sz="4000" spc="-10"/>
              <a:t>Pública</a:t>
            </a:r>
            <a:endParaRPr sz="4000"/>
          </a:p>
        </p:txBody>
      </p:sp>
      <p:sp>
        <p:nvSpPr>
          <p:cNvPr id="562913270" name="object 6"/>
          <p:cNvSpPr txBox="1"/>
          <p:nvPr/>
        </p:nvSpPr>
        <p:spPr bwMode="auto">
          <a:xfrm>
            <a:off x="5657969" y="1226961"/>
            <a:ext cx="489013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0">
                <a:latin typeface="Arial MT"/>
                <a:cs typeface="Arial MT"/>
              </a:rPr>
              <a:t>Firmas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defRPr/>
            </a:pPr>
            <a:r>
              <a:rPr sz="2400" spc="-10">
                <a:latin typeface="Arial MT"/>
                <a:cs typeface="Arial MT"/>
              </a:rPr>
              <a:t>Encuestas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defRPr/>
            </a:pPr>
            <a:r>
              <a:rPr sz="2400">
                <a:latin typeface="Arial MT"/>
                <a:cs typeface="Arial MT"/>
              </a:rPr>
              <a:t>Auto</a:t>
            </a:r>
            <a:r>
              <a:rPr sz="2400" spc="-60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registro</a:t>
            </a:r>
            <a:r>
              <a:rPr sz="2400" spc="-45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de</a:t>
            </a:r>
            <a:r>
              <a:rPr sz="2400" spc="-55">
                <a:latin typeface="Arial MT"/>
                <a:cs typeface="Arial MT"/>
              </a:rPr>
              <a:t> </a:t>
            </a:r>
            <a:r>
              <a:rPr sz="2400" spc="-10">
                <a:latin typeface="Arial MT"/>
                <a:cs typeface="Arial MT"/>
              </a:rPr>
              <a:t>asistencia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 sz="2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defRPr/>
            </a:pPr>
            <a:r>
              <a:rPr sz="2400">
                <a:latin typeface="Arial MT"/>
                <a:cs typeface="Arial MT"/>
              </a:rPr>
              <a:t>Auto</a:t>
            </a:r>
            <a:r>
              <a:rPr sz="2400" spc="-45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reporte</a:t>
            </a:r>
            <a:r>
              <a:rPr sz="2400" spc="-45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de</a:t>
            </a:r>
            <a:r>
              <a:rPr sz="2400" spc="-45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actos</a:t>
            </a:r>
            <a:r>
              <a:rPr sz="2400" spc="-45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o</a:t>
            </a:r>
            <a:r>
              <a:rPr sz="2400" spc="-35">
                <a:latin typeface="Arial MT"/>
                <a:cs typeface="Arial MT"/>
              </a:rPr>
              <a:t> </a:t>
            </a:r>
            <a:r>
              <a:rPr sz="2400" spc="-10">
                <a:latin typeface="Arial MT"/>
                <a:cs typeface="Arial MT"/>
              </a:rPr>
              <a:t>condiciones inseguras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defRPr/>
            </a:pPr>
            <a:r>
              <a:rPr sz="2400">
                <a:latin typeface="Arial MT"/>
                <a:cs typeface="Arial MT"/>
              </a:rPr>
              <a:t>Firmas</a:t>
            </a:r>
            <a:r>
              <a:rPr sz="2400" spc="-70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de</a:t>
            </a:r>
            <a:r>
              <a:rPr sz="2400" spc="-65">
                <a:latin typeface="Arial MT"/>
                <a:cs typeface="Arial MT"/>
              </a:rPr>
              <a:t> </a:t>
            </a:r>
            <a:r>
              <a:rPr sz="2400">
                <a:latin typeface="Arial MT"/>
                <a:cs typeface="Arial MT"/>
              </a:rPr>
              <a:t>invitado</a:t>
            </a:r>
            <a:r>
              <a:rPr sz="2400" spc="-40">
                <a:latin typeface="Arial MT"/>
                <a:cs typeface="Arial MT"/>
              </a:rPr>
              <a:t> </a:t>
            </a:r>
            <a:r>
              <a:rPr sz="2400" spc="-10">
                <a:latin typeface="Arial MT"/>
                <a:cs typeface="Arial MT"/>
              </a:rPr>
              <a:t>(premium)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827395914" name="object 7"/>
          <p:cNvPicPr/>
          <p:nvPr/>
        </p:nvPicPr>
        <p:blipFill>
          <a:blip r:embed="rId4"/>
          <a:stretch/>
        </p:blipFill>
        <p:spPr bwMode="auto">
          <a:xfrm>
            <a:off x="4927358" y="1255881"/>
            <a:ext cx="359429" cy="423031"/>
          </a:xfrm>
          <a:prstGeom prst="rect">
            <a:avLst/>
          </a:prstGeom>
        </p:spPr>
      </p:pic>
      <p:pic>
        <p:nvPicPr>
          <p:cNvPr id="402768272" name="object 8"/>
          <p:cNvPicPr/>
          <p:nvPr/>
        </p:nvPicPr>
        <p:blipFill>
          <a:blip r:embed="rId5"/>
          <a:stretch/>
        </p:blipFill>
        <p:spPr bwMode="auto">
          <a:xfrm>
            <a:off x="4921317" y="1955038"/>
            <a:ext cx="533250" cy="515190"/>
          </a:xfrm>
          <a:prstGeom prst="rect">
            <a:avLst/>
          </a:prstGeom>
        </p:spPr>
      </p:pic>
      <p:pic>
        <p:nvPicPr>
          <p:cNvPr id="123203242" name="object 9"/>
          <p:cNvPicPr/>
          <p:nvPr/>
        </p:nvPicPr>
        <p:blipFill>
          <a:blip r:embed="rId6"/>
          <a:stretch/>
        </p:blipFill>
        <p:spPr bwMode="auto">
          <a:xfrm>
            <a:off x="4912998" y="2663287"/>
            <a:ext cx="400046" cy="550924"/>
          </a:xfrm>
          <a:prstGeom prst="rect">
            <a:avLst/>
          </a:prstGeom>
        </p:spPr>
      </p:pic>
      <p:pic>
        <p:nvPicPr>
          <p:cNvPr id="2006530460" name="object 10"/>
          <p:cNvPicPr/>
          <p:nvPr/>
        </p:nvPicPr>
        <p:blipFill>
          <a:blip r:embed="rId7"/>
          <a:stretch/>
        </p:blipFill>
        <p:spPr bwMode="auto">
          <a:xfrm>
            <a:off x="4905024" y="4549187"/>
            <a:ext cx="496473" cy="500783"/>
          </a:xfrm>
          <a:prstGeom prst="rect">
            <a:avLst/>
          </a:prstGeom>
        </p:spPr>
      </p:pic>
      <p:pic>
        <p:nvPicPr>
          <p:cNvPr id="648823026" name="object 11"/>
          <p:cNvPicPr/>
          <p:nvPr/>
        </p:nvPicPr>
        <p:blipFill>
          <a:blip r:embed="rId6"/>
          <a:stretch/>
        </p:blipFill>
        <p:spPr bwMode="auto">
          <a:xfrm>
            <a:off x="4912998" y="3552541"/>
            <a:ext cx="400046" cy="550926"/>
          </a:xfrm>
          <a:prstGeom prst="rect">
            <a:avLst/>
          </a:prstGeom>
        </p:spPr>
      </p:pic>
      <p:pic>
        <p:nvPicPr>
          <p:cNvPr id="977917283" name="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82465" name="object 3"/>
          <p:cNvSpPr txBox="1">
            <a:spLocks noGrp="1"/>
          </p:cNvSpPr>
          <p:nvPr>
            <p:ph type="body" idx="1"/>
          </p:nvPr>
        </p:nvSpPr>
        <p:spPr bwMode="auto">
          <a:xfrm>
            <a:off x="742950" y="1072407"/>
            <a:ext cx="10105318" cy="2502608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algn="just">
              <a:defRPr/>
            </a:pPr>
            <a:r>
              <a:rPr lang="es-ES"/>
              <a:t>Implementa tecnologías de la información para optimizar tareas y procesos con mínima intervención humana.</a:t>
            </a:r>
            <a:endParaRPr/>
          </a:p>
          <a:p>
            <a:pPr algn="just">
              <a:defRPr/>
            </a:pPr>
            <a:br>
              <a:rPr lang="es-ES"/>
            </a:br>
            <a:r>
              <a:rPr lang="es-ES"/>
              <a:t>En </a:t>
            </a:r>
            <a:r>
              <a:rPr lang="es-ES" b="1"/>
              <a:t>AnswerCPI</a:t>
            </a:r>
            <a:r>
              <a:rPr lang="es-ES"/>
              <a:t> te acompañamos en la automatización de tus operaciones para aumentar la eficiencia, reducir errores y garantizar la consistencia en cada etapa del proceso.</a:t>
            </a:r>
            <a:endParaRPr/>
          </a:p>
          <a:p>
            <a:pPr algn="just">
              <a:defRPr/>
            </a:pPr>
            <a:endParaRPr lang="es-ES"/>
          </a:p>
          <a:p>
            <a:pPr algn="just">
              <a:defRPr/>
            </a:pPr>
            <a:r>
              <a:rPr lang="es-ES"/>
              <a:t>Somos tu aliado estratégico para aprovechar al máximo el potencial de las herramientas tecnológicas como:</a:t>
            </a:r>
            <a:endParaRPr spc="-20"/>
          </a:p>
        </p:txBody>
      </p:sp>
      <p:sp>
        <p:nvSpPr>
          <p:cNvPr id="2086200218" name="object 4"/>
          <p:cNvSpPr txBox="1">
            <a:spLocks noGrp="1"/>
          </p:cNvSpPr>
          <p:nvPr>
            <p:ph type="title"/>
          </p:nvPr>
        </p:nvSpPr>
        <p:spPr bwMode="auto">
          <a:xfrm flipH="0" flipV="0">
            <a:off x="-720" y="0"/>
            <a:ext cx="11697778" cy="945866"/>
          </a:xfrm>
          <a:prstGeom prst="rect">
            <a:avLst/>
          </a:prstGeom>
        </p:spPr>
        <p:txBody>
          <a:bodyPr vert="horz" wrap="square" lIns="0" tIns="412106" rIns="0" bIns="0" rtlCol="0">
            <a:spAutoFit/>
          </a:bodyPr>
          <a:lstStyle/>
          <a:p>
            <a:pPr marL="2892425">
              <a:lnSpc>
                <a:spcPct val="100000"/>
              </a:lnSpc>
              <a:spcBef>
                <a:spcPts val="115"/>
              </a:spcBef>
              <a:defRPr/>
            </a:pPr>
            <a:r>
              <a:rPr sz="3500">
                <a:solidFill>
                  <a:srgbClr val="011A49"/>
                </a:solidFill>
              </a:rPr>
              <a:t>SERVICIO</a:t>
            </a:r>
            <a:r>
              <a:rPr sz="3500" spc="-30">
                <a:solidFill>
                  <a:srgbClr val="011A49"/>
                </a:solidFill>
              </a:rPr>
              <a:t> </a:t>
            </a:r>
            <a:r>
              <a:rPr sz="3500">
                <a:solidFill>
                  <a:srgbClr val="011A49"/>
                </a:solidFill>
              </a:rPr>
              <a:t>DE</a:t>
            </a:r>
            <a:r>
              <a:rPr sz="3500" spc="-114">
                <a:solidFill>
                  <a:srgbClr val="011A49"/>
                </a:solidFill>
              </a:rPr>
              <a:t> </a:t>
            </a:r>
            <a:r>
              <a:rPr sz="3500" spc="-10">
                <a:solidFill>
                  <a:srgbClr val="011A49"/>
                </a:solidFill>
              </a:rPr>
              <a:t>AUTOMATIZACIÓN</a:t>
            </a:r>
            <a:endParaRPr sz="3500"/>
          </a:p>
        </p:txBody>
      </p:sp>
      <p:pic>
        <p:nvPicPr>
          <p:cNvPr id="779929791" name="object 5"/>
          <p:cNvPicPr/>
          <p:nvPr/>
        </p:nvPicPr>
        <p:blipFill>
          <a:blip r:embed="rId3"/>
          <a:stretch/>
        </p:blipFill>
        <p:spPr bwMode="auto">
          <a:xfrm>
            <a:off x="909451" y="3669896"/>
            <a:ext cx="3070964" cy="1812844"/>
          </a:xfrm>
          <a:prstGeom prst="rect">
            <a:avLst/>
          </a:prstGeom>
        </p:spPr>
      </p:pic>
      <p:pic>
        <p:nvPicPr>
          <p:cNvPr id="385902565" name="object 6"/>
          <p:cNvPicPr/>
          <p:nvPr/>
        </p:nvPicPr>
        <p:blipFill>
          <a:blip r:embed="rId4"/>
          <a:stretch/>
        </p:blipFill>
        <p:spPr bwMode="auto">
          <a:xfrm>
            <a:off x="4225807" y="3713948"/>
            <a:ext cx="3072409" cy="1768792"/>
          </a:xfrm>
          <a:prstGeom prst="rect">
            <a:avLst/>
          </a:prstGeom>
        </p:spPr>
      </p:pic>
      <p:grpSp>
        <p:nvGrpSpPr>
          <p:cNvPr id="1522571606" name="object 7"/>
          <p:cNvGrpSpPr/>
          <p:nvPr/>
        </p:nvGrpSpPr>
        <p:grpSpPr bwMode="auto">
          <a:xfrm>
            <a:off x="7547535" y="3606808"/>
            <a:ext cx="3348354" cy="1924685"/>
            <a:chOff x="7633742" y="3410941"/>
            <a:chExt cx="3348354" cy="1924685"/>
          </a:xfrm>
        </p:grpSpPr>
        <p:pic>
          <p:nvPicPr>
            <p:cNvPr id="8" name="object 8"/>
            <p:cNvPicPr/>
            <p:nvPr/>
          </p:nvPicPr>
          <p:blipFill>
            <a:blip r:embed="rId5"/>
            <a:stretch/>
          </p:blipFill>
          <p:spPr bwMode="auto">
            <a:xfrm>
              <a:off x="7677070" y="3410941"/>
              <a:ext cx="3257405" cy="9630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/>
            <a:stretch/>
          </p:blipFill>
          <p:spPr bwMode="auto">
            <a:xfrm>
              <a:off x="7633742" y="4319586"/>
              <a:ext cx="3347736" cy="1015912"/>
            </a:xfrm>
            <a:prstGeom prst="rect">
              <a:avLst/>
            </a:prstGeom>
          </p:spPr>
        </p:pic>
      </p:grpSp>
      <p:pic>
        <p:nvPicPr>
          <p:cNvPr id="1146725914" name="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3980873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9910">
              <a:lnSpc>
                <a:spcPct val="100000"/>
              </a:lnSpc>
              <a:spcBef>
                <a:spcPts val="100"/>
              </a:spcBef>
              <a:defRPr/>
            </a:pPr>
            <a:r>
              <a:rPr/>
              <a:t>ELLOS</a:t>
            </a:r>
            <a:r>
              <a:rPr spc="-95"/>
              <a:t> </a:t>
            </a:r>
            <a:r>
              <a:rPr/>
              <a:t>NOS</a:t>
            </a:r>
            <a:r>
              <a:rPr spc="-85"/>
              <a:t> </a:t>
            </a:r>
            <a:r>
              <a:rPr spc="-10"/>
              <a:t>ELIGIERON</a:t>
            </a:r>
            <a:endParaRPr/>
          </a:p>
        </p:txBody>
      </p:sp>
      <p:pic>
        <p:nvPicPr>
          <p:cNvPr id="52378356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872710" y="1928517"/>
            <a:ext cx="1727082" cy="17270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2247410" name="object 2"/>
          <p:cNvSpPr/>
          <p:nvPr/>
        </p:nvSpPr>
        <p:spPr bwMode="auto">
          <a:xfrm>
            <a:off x="0" y="9526"/>
            <a:ext cx="11694795" cy="6849745"/>
          </a:xfrm>
          <a:custGeom>
            <a:avLst/>
            <a:gdLst/>
            <a:ahLst/>
            <a:cxnLst/>
            <a:rect l="l" t="t" r="r" b="b"/>
            <a:pathLst>
              <a:path w="11694795" h="6849745" fill="norm" stroke="1" extrusionOk="0">
                <a:moveTo>
                  <a:pt x="11694204" y="6849193"/>
                </a:moveTo>
                <a:lnTo>
                  <a:pt x="11694204" y="0"/>
                </a:lnTo>
                <a:lnTo>
                  <a:pt x="0" y="0"/>
                </a:lnTo>
                <a:lnTo>
                  <a:pt x="0" y="6849193"/>
                </a:lnTo>
                <a:lnTo>
                  <a:pt x="11694204" y="6849193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21069398" name="object 5"/>
          <p:cNvSpPr/>
          <p:nvPr/>
        </p:nvSpPr>
        <p:spPr bwMode="auto">
          <a:xfrm rot="0" flipH="0" flipV="0">
            <a:off x="1327819" y="9525"/>
            <a:ext cx="4902835" cy="3208655"/>
          </a:xfrm>
          <a:custGeom>
            <a:avLst/>
            <a:gdLst/>
            <a:ahLst/>
            <a:cxnLst/>
            <a:rect l="l" t="t" r="r" b="b"/>
            <a:pathLst>
              <a:path w="4902835" h="3208655" fill="norm" stroke="1" extrusionOk="0">
                <a:moveTo>
                  <a:pt x="1747355" y="0"/>
                </a:moveTo>
                <a:lnTo>
                  <a:pt x="0" y="0"/>
                </a:lnTo>
                <a:lnTo>
                  <a:pt x="3626277" y="2970438"/>
                </a:lnTo>
                <a:lnTo>
                  <a:pt x="4093808" y="3208629"/>
                </a:lnTo>
                <a:lnTo>
                  <a:pt x="4902397" y="2292273"/>
                </a:lnTo>
                <a:lnTo>
                  <a:pt x="4782387" y="1038952"/>
                </a:lnTo>
                <a:lnTo>
                  <a:pt x="4657541" y="957514"/>
                </a:lnTo>
                <a:lnTo>
                  <a:pt x="4376130" y="777203"/>
                </a:lnTo>
                <a:lnTo>
                  <a:pt x="4077842" y="594026"/>
                </a:lnTo>
                <a:lnTo>
                  <a:pt x="3902367" y="503991"/>
                </a:lnTo>
                <a:lnTo>
                  <a:pt x="3512649" y="415242"/>
                </a:lnTo>
                <a:lnTo>
                  <a:pt x="2743026" y="234898"/>
                </a:lnTo>
                <a:lnTo>
                  <a:pt x="1747355" y="0"/>
                </a:lnTo>
                <a:close/>
              </a:path>
            </a:pathLst>
          </a:custGeom>
          <a:solidFill>
            <a:srgbClr val="378DA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30211432" name="object 6"/>
          <p:cNvSpPr/>
          <p:nvPr/>
        </p:nvSpPr>
        <p:spPr bwMode="auto">
          <a:xfrm rot="0" flipH="0" flipV="0">
            <a:off x="1327819" y="9525"/>
            <a:ext cx="4902835" cy="3208655"/>
          </a:xfrm>
          <a:custGeom>
            <a:avLst/>
            <a:gdLst/>
            <a:ahLst/>
            <a:cxnLst/>
            <a:rect l="l" t="t" r="r" b="b"/>
            <a:pathLst>
              <a:path w="4902835" h="3208655" fill="norm" stroke="1" extrusionOk="0">
                <a:moveTo>
                  <a:pt x="0" y="0"/>
                </a:moveTo>
                <a:lnTo>
                  <a:pt x="3626277" y="2970438"/>
                </a:lnTo>
                <a:lnTo>
                  <a:pt x="4093808" y="3208629"/>
                </a:lnTo>
                <a:lnTo>
                  <a:pt x="4902397" y="2292273"/>
                </a:lnTo>
                <a:lnTo>
                  <a:pt x="4782387" y="1038952"/>
                </a:lnTo>
                <a:lnTo>
                  <a:pt x="4657541" y="957514"/>
                </a:lnTo>
                <a:lnTo>
                  <a:pt x="4376130" y="777203"/>
                </a:lnTo>
                <a:lnTo>
                  <a:pt x="4077842" y="594026"/>
                </a:lnTo>
                <a:lnTo>
                  <a:pt x="3902367" y="503991"/>
                </a:lnTo>
                <a:lnTo>
                  <a:pt x="3512649" y="415242"/>
                </a:lnTo>
                <a:lnTo>
                  <a:pt x="2743026" y="234898"/>
                </a:lnTo>
                <a:lnTo>
                  <a:pt x="1990279" y="57420"/>
                </a:lnTo>
                <a:lnTo>
                  <a:pt x="1747355" y="0"/>
                </a:lnTo>
              </a:path>
            </a:pathLst>
          </a:custGeom>
          <a:ln w="7199">
            <a:solidFill>
              <a:srgbClr val="378DAF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086489214" name=""/>
          <p:cNvPicPr>
            <a:picLocks noChangeAspect="1"/>
          </p:cNvPicPr>
          <p:nvPr/>
        </p:nvPicPr>
        <p:blipFill>
          <a:blip r:embed="rId3"/>
          <a:srcRect l="10762" t="9422" r="8200" b="16069"/>
          <a:stretch/>
        </p:blipFill>
        <p:spPr bwMode="auto">
          <a:xfrm flipH="0" flipV="0">
            <a:off x="0" y="1070497"/>
            <a:ext cx="3902891" cy="4485588"/>
          </a:xfrm>
          <a:prstGeom prst="rect">
            <a:avLst/>
          </a:prstGeom>
        </p:spPr>
      </p:pic>
      <p:sp>
        <p:nvSpPr>
          <p:cNvPr id="2077465607" name="object 7"/>
          <p:cNvSpPr/>
          <p:nvPr/>
        </p:nvSpPr>
        <p:spPr bwMode="auto">
          <a:xfrm rot="0" flipH="0" flipV="0">
            <a:off x="1433911" y="2042389"/>
            <a:ext cx="5579110" cy="3789045"/>
          </a:xfrm>
          <a:custGeom>
            <a:avLst/>
            <a:gdLst/>
            <a:ahLst/>
            <a:cxnLst/>
            <a:rect l="l" t="t" r="r" b="b"/>
            <a:pathLst>
              <a:path w="5579109" h="3789045" fill="norm" stroke="1" extrusionOk="0">
                <a:moveTo>
                  <a:pt x="4275593" y="0"/>
                </a:moveTo>
                <a:lnTo>
                  <a:pt x="3711124" y="758375"/>
                </a:lnTo>
                <a:lnTo>
                  <a:pt x="2229879" y="2042356"/>
                </a:lnTo>
                <a:lnTo>
                  <a:pt x="702592" y="3252406"/>
                </a:lnTo>
                <a:lnTo>
                  <a:pt x="0" y="3788986"/>
                </a:lnTo>
                <a:lnTo>
                  <a:pt x="1603054" y="3788986"/>
                </a:lnTo>
                <a:lnTo>
                  <a:pt x="2132002" y="3713991"/>
                </a:lnTo>
                <a:lnTo>
                  <a:pt x="2508312" y="3661354"/>
                </a:lnTo>
                <a:lnTo>
                  <a:pt x="2705954" y="3635165"/>
                </a:lnTo>
                <a:lnTo>
                  <a:pt x="2975015" y="3572514"/>
                </a:lnTo>
                <a:lnTo>
                  <a:pt x="3508442" y="3439661"/>
                </a:lnTo>
                <a:lnTo>
                  <a:pt x="4030619" y="3307764"/>
                </a:lnTo>
                <a:lnTo>
                  <a:pt x="4265927" y="3247985"/>
                </a:lnTo>
                <a:lnTo>
                  <a:pt x="4436704" y="3052642"/>
                </a:lnTo>
                <a:lnTo>
                  <a:pt x="4822164" y="2621358"/>
                </a:lnTo>
                <a:lnTo>
                  <a:pt x="5231998" y="2186254"/>
                </a:lnTo>
                <a:lnTo>
                  <a:pt x="5475898" y="1979449"/>
                </a:lnTo>
                <a:lnTo>
                  <a:pt x="5485585" y="1974396"/>
                </a:lnTo>
                <a:lnTo>
                  <a:pt x="5494661" y="1962610"/>
                </a:lnTo>
                <a:lnTo>
                  <a:pt x="5511053" y="1920297"/>
                </a:lnTo>
                <a:lnTo>
                  <a:pt x="5525229" y="1855410"/>
                </a:lnTo>
                <a:lnTo>
                  <a:pt x="5531533" y="1815410"/>
                </a:lnTo>
                <a:lnTo>
                  <a:pt x="5537340" y="1770854"/>
                </a:lnTo>
                <a:lnTo>
                  <a:pt x="5542670" y="1722106"/>
                </a:lnTo>
                <a:lnTo>
                  <a:pt x="5547542" y="1669529"/>
                </a:lnTo>
                <a:lnTo>
                  <a:pt x="5551975" y="1613485"/>
                </a:lnTo>
                <a:lnTo>
                  <a:pt x="5555988" y="1554338"/>
                </a:lnTo>
                <a:lnTo>
                  <a:pt x="5559601" y="1492450"/>
                </a:lnTo>
                <a:lnTo>
                  <a:pt x="5562832" y="1428184"/>
                </a:lnTo>
                <a:lnTo>
                  <a:pt x="5565701" y="1361902"/>
                </a:lnTo>
                <a:lnTo>
                  <a:pt x="5568227" y="1293968"/>
                </a:lnTo>
                <a:lnTo>
                  <a:pt x="5570430" y="1224744"/>
                </a:lnTo>
                <a:lnTo>
                  <a:pt x="5572328" y="1154592"/>
                </a:lnTo>
                <a:lnTo>
                  <a:pt x="5573941" y="1083877"/>
                </a:lnTo>
                <a:lnTo>
                  <a:pt x="5576388" y="942204"/>
                </a:lnTo>
                <a:lnTo>
                  <a:pt x="5577924" y="802628"/>
                </a:lnTo>
                <a:lnTo>
                  <a:pt x="5578704" y="668049"/>
                </a:lnTo>
                <a:lnTo>
                  <a:pt x="5578792" y="481903"/>
                </a:lnTo>
                <a:lnTo>
                  <a:pt x="5578042" y="323327"/>
                </a:lnTo>
                <a:lnTo>
                  <a:pt x="5575895" y="109743"/>
                </a:lnTo>
                <a:lnTo>
                  <a:pt x="5372723" y="79700"/>
                </a:lnTo>
                <a:lnTo>
                  <a:pt x="4925744" y="43408"/>
                </a:lnTo>
                <a:lnTo>
                  <a:pt x="4478765" y="12848"/>
                </a:lnTo>
                <a:lnTo>
                  <a:pt x="4275593" y="0"/>
                </a:lnTo>
                <a:close/>
              </a:path>
            </a:pathLst>
          </a:custGeom>
          <a:solidFill>
            <a:srgbClr val="43B0C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5657421" name="object 8"/>
          <p:cNvSpPr/>
          <p:nvPr/>
        </p:nvSpPr>
        <p:spPr bwMode="auto">
          <a:xfrm rot="0" flipH="0" flipV="0">
            <a:off x="1433911" y="2042389"/>
            <a:ext cx="5579110" cy="3789045"/>
          </a:xfrm>
          <a:custGeom>
            <a:avLst/>
            <a:gdLst/>
            <a:ahLst/>
            <a:cxnLst/>
            <a:rect l="l" t="t" r="r" b="b"/>
            <a:pathLst>
              <a:path w="5579109" h="3789045" fill="norm" stroke="1" extrusionOk="0">
                <a:moveTo>
                  <a:pt x="0" y="3788986"/>
                </a:moveTo>
                <a:lnTo>
                  <a:pt x="702592" y="3252406"/>
                </a:lnTo>
                <a:lnTo>
                  <a:pt x="2229879" y="2042356"/>
                </a:lnTo>
                <a:lnTo>
                  <a:pt x="3711124" y="758375"/>
                </a:lnTo>
                <a:lnTo>
                  <a:pt x="4275593" y="0"/>
                </a:lnTo>
                <a:lnTo>
                  <a:pt x="4478765" y="12848"/>
                </a:lnTo>
                <a:lnTo>
                  <a:pt x="4925744" y="43408"/>
                </a:lnTo>
                <a:lnTo>
                  <a:pt x="5372723" y="79700"/>
                </a:lnTo>
                <a:lnTo>
                  <a:pt x="5575895" y="109743"/>
                </a:lnTo>
                <a:lnTo>
                  <a:pt x="5575951" y="115561"/>
                </a:lnTo>
                <a:lnTo>
                  <a:pt x="5576106" y="128070"/>
                </a:lnTo>
                <a:lnTo>
                  <a:pt x="5576637" y="171712"/>
                </a:lnTo>
                <a:lnTo>
                  <a:pt x="5577334" y="237765"/>
                </a:lnTo>
                <a:lnTo>
                  <a:pt x="5577696" y="278289"/>
                </a:lnTo>
                <a:lnTo>
                  <a:pt x="5578042" y="323327"/>
                </a:lnTo>
                <a:lnTo>
                  <a:pt x="5578353" y="372518"/>
                </a:lnTo>
                <a:lnTo>
                  <a:pt x="5578610" y="425497"/>
                </a:lnTo>
                <a:lnTo>
                  <a:pt x="5578792" y="481903"/>
                </a:lnTo>
                <a:lnTo>
                  <a:pt x="5578882" y="541372"/>
                </a:lnTo>
                <a:lnTo>
                  <a:pt x="5578859" y="603542"/>
                </a:lnTo>
                <a:lnTo>
                  <a:pt x="5578704" y="668049"/>
                </a:lnTo>
                <a:lnTo>
                  <a:pt x="5578399" y="734532"/>
                </a:lnTo>
                <a:lnTo>
                  <a:pt x="5577924" y="802628"/>
                </a:lnTo>
                <a:lnTo>
                  <a:pt x="5577260" y="871972"/>
                </a:lnTo>
                <a:lnTo>
                  <a:pt x="5576388" y="942204"/>
                </a:lnTo>
                <a:lnTo>
                  <a:pt x="5575288" y="1012960"/>
                </a:lnTo>
                <a:lnTo>
                  <a:pt x="5573941" y="1083877"/>
                </a:lnTo>
                <a:lnTo>
                  <a:pt x="5572328" y="1154592"/>
                </a:lnTo>
                <a:lnTo>
                  <a:pt x="5570430" y="1224744"/>
                </a:lnTo>
                <a:lnTo>
                  <a:pt x="5568227" y="1293968"/>
                </a:lnTo>
                <a:lnTo>
                  <a:pt x="5565701" y="1361902"/>
                </a:lnTo>
                <a:lnTo>
                  <a:pt x="5562832" y="1428184"/>
                </a:lnTo>
                <a:lnTo>
                  <a:pt x="5559601" y="1492450"/>
                </a:lnTo>
                <a:lnTo>
                  <a:pt x="5555988" y="1554338"/>
                </a:lnTo>
                <a:lnTo>
                  <a:pt x="5551975" y="1613485"/>
                </a:lnTo>
                <a:lnTo>
                  <a:pt x="5547542" y="1669529"/>
                </a:lnTo>
                <a:lnTo>
                  <a:pt x="5542670" y="1722106"/>
                </a:lnTo>
                <a:lnTo>
                  <a:pt x="5537340" y="1770854"/>
                </a:lnTo>
                <a:lnTo>
                  <a:pt x="5531533" y="1815410"/>
                </a:lnTo>
                <a:lnTo>
                  <a:pt x="5525229" y="1855410"/>
                </a:lnTo>
                <a:lnTo>
                  <a:pt x="5511053" y="1920297"/>
                </a:lnTo>
                <a:lnTo>
                  <a:pt x="5494661" y="1962610"/>
                </a:lnTo>
                <a:lnTo>
                  <a:pt x="5475898" y="1979449"/>
                </a:lnTo>
                <a:lnTo>
                  <a:pt x="5231998" y="2186254"/>
                </a:lnTo>
                <a:lnTo>
                  <a:pt x="4822164" y="2621358"/>
                </a:lnTo>
                <a:lnTo>
                  <a:pt x="4436704" y="3052642"/>
                </a:lnTo>
                <a:lnTo>
                  <a:pt x="4265927" y="3247985"/>
                </a:lnTo>
                <a:lnTo>
                  <a:pt x="4030619" y="3307764"/>
                </a:lnTo>
                <a:lnTo>
                  <a:pt x="3508442" y="3439661"/>
                </a:lnTo>
                <a:lnTo>
                  <a:pt x="2975015" y="3572514"/>
                </a:lnTo>
                <a:lnTo>
                  <a:pt x="2705954" y="3635165"/>
                </a:lnTo>
                <a:lnTo>
                  <a:pt x="2508312" y="3661354"/>
                </a:lnTo>
                <a:lnTo>
                  <a:pt x="2132002" y="3713991"/>
                </a:lnTo>
                <a:lnTo>
                  <a:pt x="1766944" y="3765670"/>
                </a:lnTo>
                <a:lnTo>
                  <a:pt x="1603054" y="3788986"/>
                </a:lnTo>
                <a:lnTo>
                  <a:pt x="0" y="3788986"/>
                </a:lnTo>
                <a:close/>
              </a:path>
            </a:pathLst>
          </a:custGeom>
          <a:ln w="7199">
            <a:solidFill>
              <a:srgbClr val="43B0C7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028165664" name="object 9"/>
          <p:cNvSpPr/>
          <p:nvPr/>
        </p:nvSpPr>
        <p:spPr bwMode="auto">
          <a:xfrm rot="0" flipH="0" flipV="0">
            <a:off x="2984290" y="9525"/>
            <a:ext cx="8710295" cy="5822315"/>
          </a:xfrm>
          <a:custGeom>
            <a:avLst/>
            <a:gdLst/>
            <a:ahLst/>
            <a:cxnLst/>
            <a:rect l="l" t="t" r="r" b="b"/>
            <a:pathLst>
              <a:path w="8710295" h="5822315" fill="norm" stroke="1" extrusionOk="0">
                <a:moveTo>
                  <a:pt x="8709912" y="0"/>
                </a:moveTo>
                <a:lnTo>
                  <a:pt x="24912" y="0"/>
                </a:lnTo>
                <a:lnTo>
                  <a:pt x="2747887" y="2049947"/>
                </a:lnTo>
                <a:lnTo>
                  <a:pt x="2774732" y="2073769"/>
                </a:lnTo>
                <a:lnTo>
                  <a:pt x="2832943" y="2138529"/>
                </a:lnTo>
                <a:lnTo>
                  <a:pt x="2889040" y="2234170"/>
                </a:lnTo>
                <a:lnTo>
                  <a:pt x="2909538" y="2350634"/>
                </a:lnTo>
                <a:lnTo>
                  <a:pt x="2904778" y="2585889"/>
                </a:lnTo>
                <a:lnTo>
                  <a:pt x="2905307" y="2942877"/>
                </a:lnTo>
                <a:lnTo>
                  <a:pt x="2907951" y="3268984"/>
                </a:lnTo>
                <a:lnTo>
                  <a:pt x="2909538" y="3411601"/>
                </a:lnTo>
                <a:lnTo>
                  <a:pt x="2905192" y="3427909"/>
                </a:lnTo>
                <a:lnTo>
                  <a:pt x="2880407" y="3474561"/>
                </a:lnTo>
                <a:lnTo>
                  <a:pt x="2817558" y="3548146"/>
                </a:lnTo>
                <a:lnTo>
                  <a:pt x="2699020" y="3645255"/>
                </a:lnTo>
                <a:lnTo>
                  <a:pt x="2191653" y="4045948"/>
                </a:lnTo>
                <a:lnTo>
                  <a:pt x="0" y="5821851"/>
                </a:lnTo>
                <a:lnTo>
                  <a:pt x="8709912" y="5821851"/>
                </a:lnTo>
                <a:lnTo>
                  <a:pt x="8709912" y="0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67047854" name="object 10"/>
          <p:cNvSpPr/>
          <p:nvPr/>
        </p:nvSpPr>
        <p:spPr bwMode="auto">
          <a:xfrm rot="0" flipH="0" flipV="0">
            <a:off x="2984290" y="9525"/>
            <a:ext cx="8710295" cy="5822315"/>
          </a:xfrm>
          <a:custGeom>
            <a:avLst/>
            <a:gdLst/>
            <a:ahLst/>
            <a:cxnLst/>
            <a:rect l="l" t="t" r="r" b="b"/>
            <a:pathLst>
              <a:path w="8710295" h="5822315" fill="norm" stroke="1" extrusionOk="0">
                <a:moveTo>
                  <a:pt x="24912" y="0"/>
                </a:moveTo>
                <a:lnTo>
                  <a:pt x="2747887" y="2049947"/>
                </a:lnTo>
                <a:lnTo>
                  <a:pt x="2832943" y="2138529"/>
                </a:lnTo>
                <a:lnTo>
                  <a:pt x="2889040" y="2234170"/>
                </a:lnTo>
                <a:lnTo>
                  <a:pt x="2909538" y="2350634"/>
                </a:lnTo>
                <a:lnTo>
                  <a:pt x="2904778" y="2585889"/>
                </a:lnTo>
                <a:lnTo>
                  <a:pt x="2905307" y="2942877"/>
                </a:lnTo>
                <a:lnTo>
                  <a:pt x="2907951" y="3268984"/>
                </a:lnTo>
                <a:lnTo>
                  <a:pt x="2909538" y="3411601"/>
                </a:lnTo>
                <a:lnTo>
                  <a:pt x="2905192" y="3427909"/>
                </a:lnTo>
                <a:lnTo>
                  <a:pt x="2880407" y="3474561"/>
                </a:lnTo>
                <a:lnTo>
                  <a:pt x="2817558" y="3548146"/>
                </a:lnTo>
                <a:lnTo>
                  <a:pt x="2699020" y="3645255"/>
                </a:lnTo>
                <a:lnTo>
                  <a:pt x="2191653" y="4045948"/>
                </a:lnTo>
                <a:lnTo>
                  <a:pt x="1273381" y="4787419"/>
                </a:lnTo>
                <a:lnTo>
                  <a:pt x="393173" y="5501958"/>
                </a:lnTo>
                <a:lnTo>
                  <a:pt x="0" y="5821851"/>
                </a:lnTo>
                <a:lnTo>
                  <a:pt x="8709912" y="5821851"/>
                </a:lnTo>
              </a:path>
            </a:pathLst>
          </a:custGeom>
          <a:ln w="7199">
            <a:solidFill>
              <a:srgbClr val="011948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255746923" name="object 12"/>
          <p:cNvPicPr/>
          <p:nvPr/>
        </p:nvPicPr>
        <p:blipFill>
          <a:blip r:embed="rId4"/>
          <a:stretch/>
        </p:blipFill>
        <p:spPr bwMode="auto">
          <a:xfrm rot="0" flipH="0" flipV="0">
            <a:off x="6597311" y="376474"/>
            <a:ext cx="169533" cy="167235"/>
          </a:xfrm>
          <a:prstGeom prst="rect">
            <a:avLst/>
          </a:prstGeom>
        </p:spPr>
      </p:pic>
      <p:sp>
        <p:nvSpPr>
          <p:cNvPr id="419636242" name="object 13"/>
          <p:cNvSpPr/>
          <p:nvPr/>
        </p:nvSpPr>
        <p:spPr bwMode="auto">
          <a:xfrm rot="0" flipH="0" flipV="0">
            <a:off x="7410494" y="283649"/>
            <a:ext cx="357505" cy="352425"/>
          </a:xfrm>
          <a:custGeom>
            <a:avLst/>
            <a:gdLst/>
            <a:ahLst/>
            <a:cxnLst/>
            <a:rect l="l" t="t" r="r" b="b"/>
            <a:pathLst>
              <a:path w="357504" h="352425" fill="norm" stroke="1" extrusionOk="0">
                <a:moveTo>
                  <a:pt x="178520" y="0"/>
                </a:moveTo>
                <a:lnTo>
                  <a:pt x="131061" y="6290"/>
                </a:lnTo>
                <a:lnTo>
                  <a:pt x="88416" y="24041"/>
                </a:lnTo>
                <a:lnTo>
                  <a:pt x="52286" y="51574"/>
                </a:lnTo>
                <a:lnTo>
                  <a:pt x="24372" y="87209"/>
                </a:lnTo>
                <a:lnTo>
                  <a:pt x="6376" y="129269"/>
                </a:lnTo>
                <a:lnTo>
                  <a:pt x="0" y="176072"/>
                </a:lnTo>
                <a:lnTo>
                  <a:pt x="6376" y="222879"/>
                </a:lnTo>
                <a:lnTo>
                  <a:pt x="24372" y="264950"/>
                </a:lnTo>
                <a:lnTo>
                  <a:pt x="52286" y="300602"/>
                </a:lnTo>
                <a:lnTo>
                  <a:pt x="88416" y="328151"/>
                </a:lnTo>
                <a:lnTo>
                  <a:pt x="131061" y="345915"/>
                </a:lnTo>
                <a:lnTo>
                  <a:pt x="178520" y="352210"/>
                </a:lnTo>
                <a:lnTo>
                  <a:pt x="225934" y="345915"/>
                </a:lnTo>
                <a:lnTo>
                  <a:pt x="268550" y="328151"/>
                </a:lnTo>
                <a:lnTo>
                  <a:pt x="304662" y="300602"/>
                </a:lnTo>
                <a:lnTo>
                  <a:pt x="332071" y="265583"/>
                </a:lnTo>
                <a:lnTo>
                  <a:pt x="137069" y="265583"/>
                </a:lnTo>
                <a:lnTo>
                  <a:pt x="118569" y="264238"/>
                </a:lnTo>
                <a:lnTo>
                  <a:pt x="100536" y="260369"/>
                </a:lnTo>
                <a:lnTo>
                  <a:pt x="83246" y="254006"/>
                </a:lnTo>
                <a:lnTo>
                  <a:pt x="66977" y="245247"/>
                </a:lnTo>
                <a:lnTo>
                  <a:pt x="85958" y="245247"/>
                </a:lnTo>
                <a:lnTo>
                  <a:pt x="93184" y="244665"/>
                </a:lnTo>
                <a:lnTo>
                  <a:pt x="107945" y="240965"/>
                </a:lnTo>
                <a:lnTo>
                  <a:pt x="121881" y="234894"/>
                </a:lnTo>
                <a:lnTo>
                  <a:pt x="134679" y="226548"/>
                </a:lnTo>
                <a:lnTo>
                  <a:pt x="120580" y="224065"/>
                </a:lnTo>
                <a:lnTo>
                  <a:pt x="108213" y="217577"/>
                </a:lnTo>
                <a:lnTo>
                  <a:pt x="98397" y="207715"/>
                </a:lnTo>
                <a:lnTo>
                  <a:pt x="91950" y="195110"/>
                </a:lnTo>
                <a:lnTo>
                  <a:pt x="109601" y="195110"/>
                </a:lnTo>
                <a:lnTo>
                  <a:pt x="112579" y="194307"/>
                </a:lnTo>
                <a:lnTo>
                  <a:pt x="97836" y="188635"/>
                </a:lnTo>
                <a:lnTo>
                  <a:pt x="86225" y="178646"/>
                </a:lnTo>
                <a:lnTo>
                  <a:pt x="78617" y="165435"/>
                </a:lnTo>
                <a:lnTo>
                  <a:pt x="75887" y="150098"/>
                </a:lnTo>
                <a:lnTo>
                  <a:pt x="75887" y="149519"/>
                </a:lnTo>
                <a:lnTo>
                  <a:pt x="90831" y="149519"/>
                </a:lnTo>
                <a:lnTo>
                  <a:pt x="84237" y="143064"/>
                </a:lnTo>
                <a:lnTo>
                  <a:pt x="77478" y="127781"/>
                </a:lnTo>
                <a:lnTo>
                  <a:pt x="76928" y="114923"/>
                </a:lnTo>
                <a:lnTo>
                  <a:pt x="76816" y="112311"/>
                </a:lnTo>
                <a:lnTo>
                  <a:pt x="76765" y="111115"/>
                </a:lnTo>
                <a:lnTo>
                  <a:pt x="82482" y="94806"/>
                </a:lnTo>
                <a:lnTo>
                  <a:pt x="196782" y="94806"/>
                </a:lnTo>
                <a:lnTo>
                  <a:pt x="205529" y="89469"/>
                </a:lnTo>
                <a:lnTo>
                  <a:pt x="222868" y="86692"/>
                </a:lnTo>
                <a:lnTo>
                  <a:pt x="332161" y="86692"/>
                </a:lnTo>
                <a:lnTo>
                  <a:pt x="304662" y="51574"/>
                </a:lnTo>
                <a:lnTo>
                  <a:pt x="268550" y="24041"/>
                </a:lnTo>
                <a:lnTo>
                  <a:pt x="225934" y="6290"/>
                </a:lnTo>
                <a:lnTo>
                  <a:pt x="178520" y="0"/>
                </a:lnTo>
                <a:close/>
              </a:path>
              <a:path w="357504" h="352425" fill="norm" stroke="1" extrusionOk="0">
                <a:moveTo>
                  <a:pt x="341361" y="107767"/>
                </a:moveTo>
                <a:lnTo>
                  <a:pt x="290080" y="107767"/>
                </a:lnTo>
                <a:lnTo>
                  <a:pt x="285156" y="114355"/>
                </a:lnTo>
                <a:lnTo>
                  <a:pt x="279675" y="120472"/>
                </a:lnTo>
                <a:lnTo>
                  <a:pt x="273673" y="126089"/>
                </a:lnTo>
                <a:lnTo>
                  <a:pt x="267181" y="131177"/>
                </a:lnTo>
                <a:lnTo>
                  <a:pt x="267354" y="136965"/>
                </a:lnTo>
                <a:lnTo>
                  <a:pt x="258837" y="182276"/>
                </a:lnTo>
                <a:lnTo>
                  <a:pt x="233785" y="223687"/>
                </a:lnTo>
                <a:lnTo>
                  <a:pt x="192792" y="254006"/>
                </a:lnTo>
                <a:lnTo>
                  <a:pt x="192399" y="254006"/>
                </a:lnTo>
                <a:lnTo>
                  <a:pt x="137069" y="265583"/>
                </a:lnTo>
                <a:lnTo>
                  <a:pt x="332071" y="265583"/>
                </a:lnTo>
                <a:lnTo>
                  <a:pt x="332567" y="264950"/>
                </a:lnTo>
                <a:lnTo>
                  <a:pt x="350559" y="222879"/>
                </a:lnTo>
                <a:lnTo>
                  <a:pt x="356936" y="176072"/>
                </a:lnTo>
                <a:lnTo>
                  <a:pt x="350559" y="129269"/>
                </a:lnTo>
                <a:lnTo>
                  <a:pt x="341361" y="107767"/>
                </a:lnTo>
                <a:close/>
              </a:path>
              <a:path w="357504" h="352425" fill="norm" stroke="1" extrusionOk="0">
                <a:moveTo>
                  <a:pt x="85958" y="245247"/>
                </a:moveTo>
                <a:lnTo>
                  <a:pt x="66977" y="245247"/>
                </a:lnTo>
                <a:lnTo>
                  <a:pt x="77914" y="245894"/>
                </a:lnTo>
                <a:lnTo>
                  <a:pt x="85958" y="245247"/>
                </a:lnTo>
                <a:close/>
              </a:path>
              <a:path w="357504" h="352425" fill="norm" stroke="1" extrusionOk="0">
                <a:moveTo>
                  <a:pt x="109601" y="195110"/>
                </a:moveTo>
                <a:lnTo>
                  <a:pt x="91950" y="195110"/>
                </a:lnTo>
                <a:lnTo>
                  <a:pt x="98786" y="196477"/>
                </a:lnTo>
                <a:lnTo>
                  <a:pt x="105864" y="196117"/>
                </a:lnTo>
                <a:lnTo>
                  <a:pt x="109601" y="195110"/>
                </a:lnTo>
                <a:close/>
              </a:path>
              <a:path w="357504" h="352425" fill="norm" stroke="1" extrusionOk="0">
                <a:moveTo>
                  <a:pt x="90831" y="149519"/>
                </a:moveTo>
                <a:lnTo>
                  <a:pt x="75887" y="149519"/>
                </a:lnTo>
                <a:lnTo>
                  <a:pt x="82188" y="153069"/>
                </a:lnTo>
                <a:lnTo>
                  <a:pt x="89387" y="154998"/>
                </a:lnTo>
                <a:lnTo>
                  <a:pt x="96655" y="155221"/>
                </a:lnTo>
                <a:lnTo>
                  <a:pt x="90831" y="149519"/>
                </a:lnTo>
                <a:close/>
              </a:path>
              <a:path w="357504" h="352425" fill="norm" stroke="1" extrusionOk="0">
                <a:moveTo>
                  <a:pt x="196782" y="94806"/>
                </a:moveTo>
                <a:lnTo>
                  <a:pt x="82482" y="94806"/>
                </a:lnTo>
                <a:lnTo>
                  <a:pt x="101869" y="113859"/>
                </a:lnTo>
                <a:lnTo>
                  <a:pt x="124564" y="128333"/>
                </a:lnTo>
                <a:lnTo>
                  <a:pt x="149816" y="137854"/>
                </a:lnTo>
                <a:lnTo>
                  <a:pt x="176824" y="142020"/>
                </a:lnTo>
                <a:lnTo>
                  <a:pt x="175773" y="131177"/>
                </a:lnTo>
                <a:lnTo>
                  <a:pt x="175679" y="130209"/>
                </a:lnTo>
                <a:lnTo>
                  <a:pt x="177627" y="118710"/>
                </a:lnTo>
                <a:lnTo>
                  <a:pt x="182483" y="108088"/>
                </a:lnTo>
                <a:lnTo>
                  <a:pt x="190061" y="98907"/>
                </a:lnTo>
                <a:lnTo>
                  <a:pt x="196782" y="94806"/>
                </a:lnTo>
                <a:close/>
              </a:path>
              <a:path w="357504" h="352425" fill="norm" stroke="1" extrusionOk="0">
                <a:moveTo>
                  <a:pt x="333750" y="89975"/>
                </a:moveTo>
                <a:lnTo>
                  <a:pt x="283899" y="89975"/>
                </a:lnTo>
                <a:lnTo>
                  <a:pt x="280633" y="97470"/>
                </a:lnTo>
                <a:lnTo>
                  <a:pt x="276119" y="104216"/>
                </a:lnTo>
                <a:lnTo>
                  <a:pt x="270458" y="110079"/>
                </a:lnTo>
                <a:lnTo>
                  <a:pt x="263753" y="114923"/>
                </a:lnTo>
                <a:lnTo>
                  <a:pt x="270493" y="113859"/>
                </a:lnTo>
                <a:lnTo>
                  <a:pt x="277143" y="112311"/>
                </a:lnTo>
                <a:lnTo>
                  <a:pt x="283680" y="110280"/>
                </a:lnTo>
                <a:lnTo>
                  <a:pt x="290080" y="107767"/>
                </a:lnTo>
                <a:lnTo>
                  <a:pt x="341361" y="107767"/>
                </a:lnTo>
                <a:lnTo>
                  <a:pt x="333750" y="89975"/>
                </a:lnTo>
                <a:close/>
              </a:path>
              <a:path w="357504" h="352425" fill="norm" stroke="1" extrusionOk="0">
                <a:moveTo>
                  <a:pt x="332161" y="86692"/>
                </a:moveTo>
                <a:lnTo>
                  <a:pt x="222868" y="86692"/>
                </a:lnTo>
                <a:lnTo>
                  <a:pt x="240000" y="90529"/>
                </a:lnTo>
                <a:lnTo>
                  <a:pt x="254843" y="100937"/>
                </a:lnTo>
                <a:lnTo>
                  <a:pt x="262451" y="99098"/>
                </a:lnTo>
                <a:lnTo>
                  <a:pt x="269857" y="96641"/>
                </a:lnTo>
                <a:lnTo>
                  <a:pt x="277020" y="93592"/>
                </a:lnTo>
                <a:lnTo>
                  <a:pt x="283899" y="89975"/>
                </a:lnTo>
                <a:lnTo>
                  <a:pt x="333750" y="89975"/>
                </a:lnTo>
                <a:lnTo>
                  <a:pt x="332567" y="87209"/>
                </a:lnTo>
                <a:lnTo>
                  <a:pt x="332161" y="86692"/>
                </a:lnTo>
                <a:close/>
              </a:path>
            </a:pathLst>
          </a:custGeom>
          <a:solidFill>
            <a:srgbClr val="42AFC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641287486" name="object 14"/>
          <p:cNvPicPr/>
          <p:nvPr/>
        </p:nvPicPr>
        <p:blipFill>
          <a:blip r:embed="rId5"/>
          <a:stretch/>
        </p:blipFill>
        <p:spPr bwMode="auto">
          <a:xfrm rot="0" flipH="0" flipV="0">
            <a:off x="7952468" y="351189"/>
            <a:ext cx="191270" cy="217129"/>
          </a:xfrm>
          <a:prstGeom prst="rect">
            <a:avLst/>
          </a:prstGeom>
        </p:spPr>
      </p:pic>
      <p:pic>
        <p:nvPicPr>
          <p:cNvPr id="615103073" name="object 15"/>
          <p:cNvPicPr/>
          <p:nvPr/>
        </p:nvPicPr>
        <p:blipFill>
          <a:blip r:embed="rId6"/>
          <a:stretch/>
        </p:blipFill>
        <p:spPr bwMode="auto">
          <a:xfrm rot="0" flipH="0" flipV="0">
            <a:off x="6505205" y="279654"/>
            <a:ext cx="2642223" cy="356259"/>
          </a:xfrm>
          <a:prstGeom prst="rect">
            <a:avLst/>
          </a:prstGeom>
        </p:spPr>
      </p:pic>
      <p:sp>
        <p:nvSpPr>
          <p:cNvPr id="1598291362" name="object 16"/>
          <p:cNvSpPr txBox="1"/>
          <p:nvPr/>
        </p:nvSpPr>
        <p:spPr bwMode="auto">
          <a:xfrm>
            <a:off x="9240690" y="273516"/>
            <a:ext cx="180022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000" i="1">
                <a:solidFill>
                  <a:srgbClr val="FFFFFF"/>
                </a:solidFill>
                <a:latin typeface="Arial"/>
                <a:cs typeface="Arial"/>
              </a:rPr>
              <a:t>answercpi</a:t>
            </a:r>
            <a:r>
              <a:rPr sz="2000" i="1" spc="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25">
                <a:solidFill>
                  <a:srgbClr val="FFFFFF"/>
                </a:solidFill>
                <a:latin typeface="Arial"/>
                <a:cs typeface="Arial"/>
              </a:rPr>
              <a:t>SAS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65173404" name="object 17"/>
          <p:cNvGrpSpPr/>
          <p:nvPr/>
        </p:nvGrpSpPr>
        <p:grpSpPr bwMode="auto">
          <a:xfrm>
            <a:off x="6363822" y="2931036"/>
            <a:ext cx="1477010" cy="1012825"/>
            <a:chOff x="6363822" y="2931036"/>
            <a:chExt cx="1477010" cy="1012825"/>
          </a:xfrm>
        </p:grpSpPr>
        <p:sp>
          <p:nvSpPr>
            <p:cNvPr id="18" name="object 18"/>
            <p:cNvSpPr/>
            <p:nvPr/>
          </p:nvSpPr>
          <p:spPr bwMode="auto">
            <a:xfrm>
              <a:off x="6363822" y="2931036"/>
              <a:ext cx="386080" cy="385445"/>
            </a:xfrm>
            <a:custGeom>
              <a:avLst/>
              <a:gdLst/>
              <a:ahLst/>
              <a:cxnLst/>
              <a:rect l="l" t="t" r="r" b="b"/>
              <a:pathLst>
                <a:path w="386079" h="385445" fill="norm" stroke="1" extrusionOk="0">
                  <a:moveTo>
                    <a:pt x="1944" y="0"/>
                  </a:moveTo>
                  <a:lnTo>
                    <a:pt x="0" y="384120"/>
                  </a:lnTo>
                  <a:lnTo>
                    <a:pt x="384938" y="384930"/>
                  </a:lnTo>
                  <a:lnTo>
                    <a:pt x="385765" y="1188"/>
                  </a:lnTo>
                  <a:lnTo>
                    <a:pt x="1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/>
            <a:stretch/>
          </p:blipFill>
          <p:spPr bwMode="auto">
            <a:xfrm>
              <a:off x="6458428" y="3064017"/>
              <a:ext cx="193909" cy="1329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 bwMode="auto">
            <a:xfrm>
              <a:off x="7455167" y="3558250"/>
              <a:ext cx="386080" cy="386080"/>
            </a:xfrm>
            <a:custGeom>
              <a:avLst/>
              <a:gdLst/>
              <a:ahLst/>
              <a:cxnLst/>
              <a:rect l="l" t="t" r="r" b="b"/>
              <a:pathLst>
                <a:path w="386079" h="386079" fill="norm" stroke="1" extrusionOk="0">
                  <a:moveTo>
                    <a:pt x="5987" y="0"/>
                  </a:moveTo>
                  <a:lnTo>
                    <a:pt x="3313" y="23741"/>
                  </a:lnTo>
                  <a:lnTo>
                    <a:pt x="1421" y="69054"/>
                  </a:lnTo>
                  <a:lnTo>
                    <a:pt x="315" y="128646"/>
                  </a:lnTo>
                  <a:lnTo>
                    <a:pt x="0" y="195223"/>
                  </a:lnTo>
                  <a:lnTo>
                    <a:pt x="479" y="261492"/>
                  </a:lnTo>
                  <a:lnTo>
                    <a:pt x="1757" y="320160"/>
                  </a:lnTo>
                  <a:lnTo>
                    <a:pt x="3839" y="363932"/>
                  </a:lnTo>
                  <a:lnTo>
                    <a:pt x="6729" y="385517"/>
                  </a:lnTo>
                  <a:lnTo>
                    <a:pt x="381121" y="385171"/>
                  </a:lnTo>
                  <a:lnTo>
                    <a:pt x="382966" y="364078"/>
                  </a:lnTo>
                  <a:lnTo>
                    <a:pt x="384313" y="320551"/>
                  </a:lnTo>
                  <a:lnTo>
                    <a:pt x="385158" y="261962"/>
                  </a:lnTo>
                  <a:lnTo>
                    <a:pt x="385498" y="195681"/>
                  </a:lnTo>
                  <a:lnTo>
                    <a:pt x="385330" y="129082"/>
                  </a:lnTo>
                  <a:lnTo>
                    <a:pt x="384652" y="69534"/>
                  </a:lnTo>
                  <a:lnTo>
                    <a:pt x="383460" y="24410"/>
                  </a:lnTo>
                  <a:lnTo>
                    <a:pt x="381752" y="1080"/>
                  </a:lnTo>
                  <a:lnTo>
                    <a:pt x="5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/>
            <a:stretch/>
          </p:blipFill>
          <p:spPr bwMode="auto">
            <a:xfrm>
              <a:off x="7559425" y="3664979"/>
              <a:ext cx="180574" cy="177505"/>
            </a:xfrm>
            <a:prstGeom prst="rect">
              <a:avLst/>
            </a:prstGeom>
          </p:spPr>
        </p:pic>
      </p:grpSp>
      <p:sp>
        <p:nvSpPr>
          <p:cNvPr id="491446637" name="object 22"/>
          <p:cNvSpPr txBox="1">
            <a:spLocks noGrp="1"/>
          </p:cNvSpPr>
          <p:nvPr>
            <p:ph type="title"/>
          </p:nvPr>
        </p:nvSpPr>
        <p:spPr bwMode="auto">
          <a:xfrm flipH="0" flipV="0">
            <a:off x="8008906" y="2172180"/>
            <a:ext cx="2277044" cy="49756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sz="3150">
                <a:solidFill>
                  <a:srgbClr val="FFFFFF"/>
                </a:solidFill>
              </a:rPr>
              <a:t>LEIDY RUIZ</a:t>
            </a:r>
            <a:endParaRPr sz="3150"/>
          </a:p>
        </p:txBody>
      </p:sp>
      <p:sp>
        <p:nvSpPr>
          <p:cNvPr id="1121497597" name="object 23"/>
          <p:cNvSpPr txBox="1"/>
          <p:nvPr/>
        </p:nvSpPr>
        <p:spPr bwMode="auto">
          <a:xfrm>
            <a:off x="6787473" y="2670989"/>
            <a:ext cx="4481830" cy="1284605"/>
          </a:xfrm>
          <a:prstGeom prst="rect">
            <a:avLst/>
          </a:prstGeom>
        </p:spPr>
        <p:txBody>
          <a:bodyPr vert="horz" wrap="square" lIns="0" tIns="229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10"/>
              </a:spcBef>
              <a:defRPr/>
            </a:pPr>
            <a:r>
              <a:rPr sz="2700" b="1" u="sng" spc="-10">
                <a:solidFill>
                  <a:srgbClr val="FFFFFF"/>
                </a:solidFill>
                <a:latin typeface="Arial"/>
                <a:cs typeface="Arial"/>
                <a:hlinkClick r:id="rId9" tooltip="mailto:comercial@answercpi.com"/>
              </a:rPr>
              <a:t>comercial@answercpi.com</a:t>
            </a:r>
            <a:endParaRPr sz="2700">
              <a:latin typeface="Arial"/>
              <a:cs typeface="Arial"/>
            </a:endParaRPr>
          </a:p>
          <a:p>
            <a:pPr marL="440055" algn="ctr">
              <a:lnSpc>
                <a:spcPct val="100000"/>
              </a:lnSpc>
              <a:spcBef>
                <a:spcPts val="1714"/>
              </a:spcBef>
              <a:defRPr/>
            </a:pPr>
            <a:r>
              <a:rPr sz="2700" b="1">
                <a:solidFill>
                  <a:srgbClr val="FFFFFF"/>
                </a:solidFill>
                <a:latin typeface="Arial"/>
                <a:cs typeface="Arial"/>
              </a:rPr>
              <a:t>+57</a:t>
            </a:r>
            <a:r>
              <a:rPr sz="27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>
                <a:solidFill>
                  <a:srgbClr val="FFFFFF"/>
                </a:solidFill>
                <a:latin typeface="Arial"/>
                <a:cs typeface="Arial"/>
              </a:rPr>
              <a:t>324</a:t>
            </a:r>
            <a:r>
              <a:rPr sz="27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-10">
                <a:solidFill>
                  <a:srgbClr val="FFFFFF"/>
                </a:solidFill>
                <a:latin typeface="Arial"/>
                <a:cs typeface="Arial"/>
              </a:rPr>
              <a:t>8106454</a:t>
            </a:r>
            <a:endParaRPr sz="2700">
              <a:latin typeface="Arial"/>
              <a:cs typeface="Arial"/>
            </a:endParaRPr>
          </a:p>
        </p:txBody>
      </p:sp>
      <p:grpSp>
        <p:nvGrpSpPr>
          <p:cNvPr id="767644150" name="object 24"/>
          <p:cNvGrpSpPr/>
          <p:nvPr/>
        </p:nvGrpSpPr>
        <p:grpSpPr bwMode="auto">
          <a:xfrm>
            <a:off x="154616" y="401105"/>
            <a:ext cx="11179809" cy="2387600"/>
            <a:chOff x="154616" y="401105"/>
            <a:chExt cx="11179809" cy="2387600"/>
          </a:xfrm>
        </p:grpSpPr>
        <p:sp>
          <p:nvSpPr>
            <p:cNvPr id="25" name="object 25"/>
            <p:cNvSpPr/>
            <p:nvPr/>
          </p:nvSpPr>
          <p:spPr bwMode="auto">
            <a:xfrm>
              <a:off x="6718298" y="2753690"/>
              <a:ext cx="4612640" cy="31115"/>
            </a:xfrm>
            <a:custGeom>
              <a:avLst/>
              <a:gdLst/>
              <a:ahLst/>
              <a:cxnLst/>
              <a:rect l="l" t="t" r="r" b="b"/>
              <a:pathLst>
                <a:path w="4612640" h="31114" fill="norm" stroke="1" extrusionOk="0">
                  <a:moveTo>
                    <a:pt x="4612225" y="0"/>
                  </a:moveTo>
                  <a:lnTo>
                    <a:pt x="0" y="0"/>
                  </a:lnTo>
                  <a:lnTo>
                    <a:pt x="0" y="30885"/>
                  </a:lnTo>
                  <a:lnTo>
                    <a:pt x="4612225" y="30885"/>
                  </a:lnTo>
                  <a:lnTo>
                    <a:pt x="4612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6" name="object 26"/>
            <p:cNvSpPr/>
            <p:nvPr/>
          </p:nvSpPr>
          <p:spPr bwMode="auto">
            <a:xfrm>
              <a:off x="6718298" y="2753690"/>
              <a:ext cx="4612640" cy="31115"/>
            </a:xfrm>
            <a:custGeom>
              <a:avLst/>
              <a:gdLst/>
              <a:ahLst/>
              <a:cxnLst/>
              <a:rect l="l" t="t" r="r" b="b"/>
              <a:pathLst>
                <a:path w="4612640" h="31114" fill="norm" stroke="1" extrusionOk="0">
                  <a:moveTo>
                    <a:pt x="0" y="0"/>
                  </a:moveTo>
                  <a:lnTo>
                    <a:pt x="4612225" y="0"/>
                  </a:lnTo>
                  <a:lnTo>
                    <a:pt x="4612225" y="30885"/>
                  </a:lnTo>
                  <a:lnTo>
                    <a:pt x="0" y="308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1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7" name="object 27"/>
            <p:cNvSpPr/>
            <p:nvPr/>
          </p:nvSpPr>
          <p:spPr bwMode="auto">
            <a:xfrm>
              <a:off x="154616" y="401105"/>
              <a:ext cx="3035935" cy="111125"/>
            </a:xfrm>
            <a:custGeom>
              <a:avLst/>
              <a:gdLst/>
              <a:ahLst/>
              <a:cxnLst/>
              <a:rect l="l" t="t" r="r" b="b"/>
              <a:pathLst>
                <a:path w="3035935" h="111125" fill="norm" stroke="1" extrusionOk="0">
                  <a:moveTo>
                    <a:pt x="3035786" y="0"/>
                  </a:moveTo>
                  <a:lnTo>
                    <a:pt x="0" y="0"/>
                  </a:lnTo>
                  <a:lnTo>
                    <a:pt x="0" y="110526"/>
                  </a:lnTo>
                  <a:lnTo>
                    <a:pt x="3035786" y="110526"/>
                  </a:lnTo>
                  <a:lnTo>
                    <a:pt x="3035786" y="0"/>
                  </a:lnTo>
                  <a:close/>
                </a:path>
              </a:pathLst>
            </a:custGeom>
            <a:solidFill>
              <a:srgbClr val="011A4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8" name="object 28"/>
            <p:cNvSpPr/>
            <p:nvPr/>
          </p:nvSpPr>
          <p:spPr bwMode="auto">
            <a:xfrm>
              <a:off x="3190091" y="401105"/>
              <a:ext cx="3035935" cy="111125"/>
            </a:xfrm>
            <a:custGeom>
              <a:avLst/>
              <a:gdLst/>
              <a:ahLst/>
              <a:cxnLst/>
              <a:rect l="l" t="t" r="r" b="b"/>
              <a:pathLst>
                <a:path w="3035935" h="111125" fill="norm" stroke="1" extrusionOk="0">
                  <a:moveTo>
                    <a:pt x="3035786" y="0"/>
                  </a:moveTo>
                  <a:lnTo>
                    <a:pt x="0" y="0"/>
                  </a:lnTo>
                  <a:lnTo>
                    <a:pt x="0" y="110526"/>
                  </a:lnTo>
                  <a:lnTo>
                    <a:pt x="3035786" y="110526"/>
                  </a:lnTo>
                  <a:lnTo>
                    <a:pt x="3035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367149705" name="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9089218" name="object 2"/>
          <p:cNvSpPr/>
          <p:nvPr/>
        </p:nvSpPr>
        <p:spPr bwMode="auto">
          <a:xfrm>
            <a:off x="0" y="9526"/>
            <a:ext cx="6560735" cy="6849745"/>
          </a:xfrm>
          <a:custGeom>
            <a:avLst/>
            <a:gdLst/>
            <a:ahLst/>
            <a:cxnLst/>
            <a:rect l="l" t="t" r="r" b="b"/>
            <a:pathLst>
              <a:path w="5846445" h="6849745" fill="norm" stroke="1" extrusionOk="0">
                <a:moveTo>
                  <a:pt x="5845884" y="6849193"/>
                </a:moveTo>
                <a:lnTo>
                  <a:pt x="5845884" y="0"/>
                </a:lnTo>
                <a:lnTo>
                  <a:pt x="0" y="0"/>
                </a:lnTo>
                <a:lnTo>
                  <a:pt x="0" y="6849193"/>
                </a:lnTo>
                <a:lnTo>
                  <a:pt x="5845884" y="6849193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622887467" name="object 3"/>
          <p:cNvSpPr txBox="1">
            <a:spLocks noGrp="1"/>
          </p:cNvSpPr>
          <p:nvPr>
            <p:ph type="title"/>
          </p:nvPr>
        </p:nvSpPr>
        <p:spPr bwMode="auto">
          <a:xfrm>
            <a:off x="819150" y="93446"/>
            <a:ext cx="9017853" cy="814062"/>
          </a:xfrm>
          <a:prstGeom prst="rect">
            <a:avLst/>
          </a:prstGeom>
        </p:spPr>
        <p:txBody>
          <a:bodyPr vert="horz" wrap="square" lIns="0" tIns="186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3300">
                <a:solidFill>
                  <a:srgbClr val="FFFFFF"/>
                </a:solidFill>
              </a:rPr>
              <a:t>ANSWERCPI.COM</a:t>
            </a:r>
            <a:r>
              <a:rPr sz="3300" spc="30">
                <a:solidFill>
                  <a:srgbClr val="FFFFFF"/>
                </a:solidFill>
              </a:rPr>
              <a:t> </a:t>
            </a:r>
            <a:r>
              <a:rPr sz="3300" spc="-25">
                <a:solidFill>
                  <a:srgbClr val="FFFFFF"/>
                </a:solidFill>
              </a:rPr>
              <a:t>SAS</a:t>
            </a:r>
            <a:endParaRPr sz="3300"/>
          </a:p>
        </p:txBody>
      </p:sp>
      <p:sp>
        <p:nvSpPr>
          <p:cNvPr id="520483379" name="object 5"/>
          <p:cNvSpPr/>
          <p:nvPr/>
        </p:nvSpPr>
        <p:spPr bwMode="auto">
          <a:xfrm rot="0" flipH="0" flipV="0">
            <a:off x="6560734" y="9525"/>
            <a:ext cx="5128464" cy="6849745"/>
          </a:xfrm>
          <a:custGeom>
            <a:avLst/>
            <a:gdLst/>
            <a:ahLst/>
            <a:cxnLst/>
            <a:rect l="l" t="t" r="r" b="b"/>
            <a:pathLst>
              <a:path w="5853430" h="6849745" fill="norm" stroke="1" extrusionOk="0">
                <a:moveTo>
                  <a:pt x="5852955" y="0"/>
                </a:moveTo>
                <a:lnTo>
                  <a:pt x="0" y="0"/>
                </a:lnTo>
                <a:lnTo>
                  <a:pt x="0" y="6849193"/>
                </a:lnTo>
                <a:lnTo>
                  <a:pt x="5852955" y="6849193"/>
                </a:lnTo>
                <a:lnTo>
                  <a:pt x="5852955" y="0"/>
                </a:lnTo>
                <a:close/>
              </a:path>
            </a:pathLst>
          </a:custGeom>
          <a:solidFill>
            <a:srgbClr val="43B0C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588400978" name="object 6"/>
          <p:cNvPicPr/>
          <p:nvPr/>
        </p:nvPicPr>
        <p:blipFill>
          <a:blip r:embed="rId3"/>
          <a:stretch/>
        </p:blipFill>
        <p:spPr bwMode="auto">
          <a:xfrm rot="0" flipH="0" flipV="0">
            <a:off x="7610967" y="253979"/>
            <a:ext cx="2968715" cy="1448546"/>
          </a:xfrm>
          <a:prstGeom prst="rect">
            <a:avLst/>
          </a:prstGeom>
        </p:spPr>
      </p:pic>
      <p:pic>
        <p:nvPicPr>
          <p:cNvPr id="1155211314" name="object 7"/>
          <p:cNvPicPr/>
          <p:nvPr/>
        </p:nvPicPr>
        <p:blipFill>
          <a:blip r:embed="rId4"/>
          <a:stretch/>
        </p:blipFill>
        <p:spPr bwMode="auto">
          <a:xfrm rot="0" flipH="0" flipV="0">
            <a:off x="7572989" y="1824044"/>
            <a:ext cx="3103952" cy="1448546"/>
          </a:xfrm>
          <a:prstGeom prst="rect">
            <a:avLst/>
          </a:prstGeom>
        </p:spPr>
      </p:pic>
      <p:pic>
        <p:nvPicPr>
          <p:cNvPr id="760102835" name="object 8"/>
          <p:cNvPicPr/>
          <p:nvPr/>
        </p:nvPicPr>
        <p:blipFill>
          <a:blip r:embed="rId5"/>
          <a:stretch/>
        </p:blipFill>
        <p:spPr bwMode="auto">
          <a:xfrm rot="0" flipH="0" flipV="0">
            <a:off x="7640607" y="3442444"/>
            <a:ext cx="2968715" cy="1448544"/>
          </a:xfrm>
          <a:prstGeom prst="rect">
            <a:avLst/>
          </a:prstGeom>
        </p:spPr>
      </p:pic>
      <p:sp>
        <p:nvSpPr>
          <p:cNvPr id="2024426067" name="object 9"/>
          <p:cNvSpPr/>
          <p:nvPr/>
        </p:nvSpPr>
        <p:spPr bwMode="auto">
          <a:xfrm rot="0" flipH="0" flipV="0">
            <a:off x="6560734" y="9525"/>
            <a:ext cx="5128463" cy="6849744"/>
          </a:xfrm>
          <a:custGeom>
            <a:avLst/>
            <a:gdLst/>
            <a:ahLst/>
            <a:cxnLst/>
            <a:rect l="l" t="t" r="r" b="b"/>
            <a:pathLst>
              <a:path w="5853430" h="6849745" fill="norm" stroke="1" extrusionOk="0">
                <a:moveTo>
                  <a:pt x="5852955" y="6849193"/>
                </a:moveTo>
                <a:lnTo>
                  <a:pt x="5852955" y="0"/>
                </a:lnTo>
                <a:lnTo>
                  <a:pt x="0" y="0"/>
                </a:lnTo>
                <a:lnTo>
                  <a:pt x="0" y="6849193"/>
                </a:lnTo>
              </a:path>
            </a:pathLst>
          </a:custGeom>
          <a:ln w="7199">
            <a:solidFill>
              <a:srgbClr val="49AAC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564697833" name="object 11"/>
          <p:cNvSpPr txBox="1"/>
          <p:nvPr/>
        </p:nvSpPr>
        <p:spPr bwMode="auto">
          <a:xfrm>
            <a:off x="254485" y="1249462"/>
            <a:ext cx="5982065" cy="371637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algn="just">
              <a:defRPr/>
            </a:pPr>
            <a:r>
              <a:rPr lang="es-ES" sz="2000">
                <a:solidFill>
                  <a:schemeClr val="bg1"/>
                </a:solidFill>
              </a:rPr>
              <a:t>Somos tu aliado estratégico en la implementación de </a:t>
            </a:r>
            <a:r>
              <a:rPr lang="es-ES" sz="2000" b="1">
                <a:solidFill>
                  <a:schemeClr val="bg1"/>
                </a:solidFill>
              </a:rPr>
              <a:t>Sistemas de Gestión</a:t>
            </a:r>
            <a:r>
              <a:rPr lang="es-ES" sz="2000">
                <a:solidFill>
                  <a:schemeClr val="bg1"/>
                </a:solidFill>
              </a:rPr>
              <a:t>.</a:t>
            </a:r>
            <a:endParaRPr/>
          </a:p>
          <a:p>
            <a:pPr algn="just">
              <a:defRPr/>
            </a:pPr>
            <a:br>
              <a:rPr lang="es-ES" sz="2000">
                <a:solidFill>
                  <a:schemeClr val="bg1"/>
                </a:solidFill>
              </a:rPr>
            </a:br>
            <a:r>
              <a:rPr lang="es-ES" sz="2000">
                <a:solidFill>
                  <a:schemeClr val="bg1"/>
                </a:solidFill>
              </a:rPr>
              <a:t>Impulsamos la seguridad y bienestar de tus colaboradores, contribuimos a la reducción de los índices de accidentalidad y fortalecemos la excelencia operativa de tu empresa.</a:t>
            </a:r>
            <a:endParaRPr/>
          </a:p>
          <a:p>
            <a:pPr algn="just">
              <a:defRPr/>
            </a:pPr>
            <a:endParaRPr lang="es-ES" sz="200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es-ES" sz="2000">
                <a:solidFill>
                  <a:schemeClr val="bg1"/>
                </a:solidFill>
              </a:rPr>
              <a:t>Contamos con </a:t>
            </a:r>
            <a:r>
              <a:rPr lang="es-ES" sz="2000" b="1">
                <a:solidFill>
                  <a:schemeClr val="bg1"/>
                </a:solidFill>
              </a:rPr>
              <a:t>licencia en Seguridad y Salud </a:t>
            </a:r>
            <a:r>
              <a:rPr lang="es-ES" sz="2000">
                <a:solidFill>
                  <a:schemeClr val="bg1"/>
                </a:solidFill>
              </a:rPr>
              <a:t>en el Trabajo como persona jurídica y natural, y un equipo consultor altamente calificado.</a:t>
            </a:r>
            <a:endParaRPr/>
          </a:p>
          <a:p>
            <a:pPr marL="12700" marR="5080" algn="just">
              <a:lnSpc>
                <a:spcPts val="2230"/>
              </a:lnSpc>
              <a:spcBef>
                <a:spcPts val="315"/>
              </a:spcBef>
              <a:defRPr/>
            </a:pPr>
            <a:endParaRPr sz="2000">
              <a:solidFill>
                <a:schemeClr val="bg1"/>
              </a:solidFill>
              <a:latin typeface="Arial MT"/>
              <a:cs typeface="Arial MT"/>
            </a:endParaRPr>
          </a:p>
        </p:txBody>
      </p:sp>
      <p:pic>
        <p:nvPicPr>
          <p:cNvPr id="520785115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  <p:sp>
        <p:nvSpPr>
          <p:cNvPr id="1944501025" name=""/>
          <p:cNvSpPr txBox="1"/>
          <p:nvPr/>
        </p:nvSpPr>
        <p:spPr bwMode="auto">
          <a:xfrm flipH="0" flipV="0">
            <a:off x="6560734" y="5126042"/>
            <a:ext cx="5129181" cy="3203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lang="es-ES" sz="1500" b="1">
                <a:solidFill>
                  <a:schemeClr val="bg1"/>
                </a:solidFill>
              </a:rPr>
              <a:t>Trabajamos con </a:t>
            </a:r>
            <a:r>
              <a:rPr lang="es-ES" sz="1500" b="1">
                <a:solidFill>
                  <a:schemeClr val="bg1"/>
                </a:solidFill>
              </a:rPr>
              <a:t>SIAG</a:t>
            </a:r>
            <a:r>
              <a:rPr lang="es-ES" sz="1500" b="1">
                <a:solidFill>
                  <a:schemeClr val="bg1"/>
                </a:solidFill>
              </a:rPr>
              <a:t>, nuestro software especializado en SG.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8074510" name="object 2"/>
          <p:cNvSpPr/>
          <p:nvPr/>
        </p:nvSpPr>
        <p:spPr bwMode="auto">
          <a:xfrm>
            <a:off x="0" y="9155"/>
            <a:ext cx="11694160" cy="6849745"/>
          </a:xfrm>
          <a:custGeom>
            <a:avLst/>
            <a:gdLst/>
            <a:ahLst/>
            <a:cxnLst/>
            <a:rect l="l" t="t" r="r" b="b"/>
            <a:pathLst>
              <a:path w="11694160" h="6849745" fill="norm" stroke="1" extrusionOk="0">
                <a:moveTo>
                  <a:pt x="11693782" y="6849564"/>
                </a:moveTo>
                <a:lnTo>
                  <a:pt x="11693782" y="0"/>
                </a:lnTo>
                <a:lnTo>
                  <a:pt x="0" y="0"/>
                </a:lnTo>
                <a:lnTo>
                  <a:pt x="0" y="6849564"/>
                </a:lnTo>
                <a:lnTo>
                  <a:pt x="11693782" y="6849564"/>
                </a:lnTo>
                <a:close/>
              </a:path>
            </a:pathLst>
          </a:custGeom>
          <a:solidFill>
            <a:srgbClr val="011A4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16946257" name="object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359821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120"/>
              </a:spcBef>
              <a:defRPr/>
            </a:pPr>
            <a:r>
              <a:rPr sz="2600" spc="-40">
                <a:solidFill>
                  <a:srgbClr val="FFFFFF"/>
                </a:solidFill>
              </a:rPr>
              <a:t>ETAPAS</a:t>
            </a:r>
            <a:r>
              <a:rPr sz="2600" spc="-90">
                <a:solidFill>
                  <a:srgbClr val="FFFFFF"/>
                </a:solidFill>
              </a:rPr>
              <a:t> </a:t>
            </a:r>
            <a:r>
              <a:rPr sz="2600">
                <a:solidFill>
                  <a:srgbClr val="FFFFFF"/>
                </a:solidFill>
              </a:rPr>
              <a:t>DE</a:t>
            </a:r>
            <a:r>
              <a:rPr sz="2600" spc="-50">
                <a:solidFill>
                  <a:srgbClr val="FFFFFF"/>
                </a:solidFill>
              </a:rPr>
              <a:t> </a:t>
            </a:r>
            <a:r>
              <a:rPr sz="2600">
                <a:solidFill>
                  <a:srgbClr val="FFFFFF"/>
                </a:solidFill>
              </a:rPr>
              <a:t>LA</a:t>
            </a:r>
            <a:r>
              <a:rPr sz="2600" spc="-135">
                <a:solidFill>
                  <a:srgbClr val="FFFFFF"/>
                </a:solidFill>
              </a:rPr>
              <a:t> </a:t>
            </a:r>
            <a:r>
              <a:rPr sz="2600" spc="-10">
                <a:solidFill>
                  <a:srgbClr val="FFFFFF"/>
                </a:solidFill>
              </a:rPr>
              <a:t>CONSULTORÍA:</a:t>
            </a:r>
            <a:r>
              <a:rPr sz="2600" spc="-55">
                <a:solidFill>
                  <a:srgbClr val="FFFFFF"/>
                </a:solidFill>
              </a:rPr>
              <a:t> </a:t>
            </a:r>
            <a:r>
              <a:rPr sz="2600" spc="-75">
                <a:solidFill>
                  <a:srgbClr val="FFFFFF"/>
                </a:solidFill>
              </a:rPr>
              <a:t>ETAPA</a:t>
            </a:r>
            <a:r>
              <a:rPr sz="2600" spc="-105">
                <a:solidFill>
                  <a:srgbClr val="FFFFFF"/>
                </a:solidFill>
              </a:rPr>
              <a:t> </a:t>
            </a:r>
            <a:r>
              <a:rPr sz="2600" spc="-50">
                <a:solidFill>
                  <a:srgbClr val="FFFFFF"/>
                </a:solidFill>
              </a:rPr>
              <a:t>I</a:t>
            </a:r>
            <a:endParaRPr sz="2600"/>
          </a:p>
        </p:txBody>
      </p:sp>
      <p:sp>
        <p:nvSpPr>
          <p:cNvPr id="2047021213" name="object 5"/>
          <p:cNvSpPr txBox="1"/>
          <p:nvPr/>
        </p:nvSpPr>
        <p:spPr bwMode="auto">
          <a:xfrm>
            <a:off x="2665664" y="1502746"/>
            <a:ext cx="5226830" cy="886781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defRPr/>
            </a:pPr>
            <a:r>
              <a:rPr lang="es-CO" sz="2000" spc="-10">
                <a:solidFill>
                  <a:srgbClr val="FFFFFF"/>
                </a:solidFill>
                <a:latin typeface="Arial MT"/>
                <a:cs typeface="Arial MT"/>
              </a:rPr>
              <a:t>Verificación</a:t>
            </a:r>
            <a:r>
              <a:rPr sz="20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20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estado</a:t>
            </a:r>
            <a:r>
              <a:rPr sz="20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actual</a:t>
            </a:r>
            <a:r>
              <a:rPr sz="20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25">
                <a:solidFill>
                  <a:srgbClr val="FFFFFF"/>
                </a:solidFill>
                <a:latin typeface="Arial MT"/>
                <a:cs typeface="Arial MT"/>
              </a:rPr>
              <a:t>la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organización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frente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20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requisitos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1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lang="es-CO" sz="2000" spc="-10">
                <a:solidFill>
                  <a:srgbClr val="FFFFFF"/>
                </a:solidFill>
                <a:latin typeface="Arial MT"/>
                <a:cs typeface="Arial MT"/>
              </a:rPr>
              <a:t> normatividad relacionada con el SG.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28279561" name="object 6"/>
          <p:cNvSpPr txBox="1"/>
          <p:nvPr/>
        </p:nvSpPr>
        <p:spPr bwMode="auto">
          <a:xfrm>
            <a:off x="2730682" y="3001550"/>
            <a:ext cx="5226830" cy="152798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tabLst>
                <a:tab pos="167005" algn="l"/>
              </a:tabLst>
              <a:defRPr/>
            </a:pPr>
            <a:r>
              <a:rPr lang="es-ES" sz="2000">
                <a:solidFill>
                  <a:srgbClr val="ECECEC"/>
                </a:solidFill>
                <a:latin typeface="Arial MT"/>
              </a:rPr>
              <a:t>Definición estratégica (Misión, Visión, Políticas y Objetivos).</a:t>
            </a:r>
            <a:endParaRPr/>
          </a:p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tabLst>
                <a:tab pos="167005" algn="l"/>
              </a:tabLst>
              <a:defRPr/>
            </a:pPr>
            <a:r>
              <a:rPr lang="es-ES" sz="2000">
                <a:solidFill>
                  <a:srgbClr val="ECECEC"/>
                </a:solidFill>
                <a:latin typeface="Arial MT"/>
              </a:rPr>
              <a:t>Estructura de procesos, comités, roles y responsabilidades.</a:t>
            </a:r>
            <a:endParaRPr/>
          </a:p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tabLst>
                <a:tab pos="167005" algn="l"/>
              </a:tabLst>
              <a:defRPr/>
            </a:pPr>
            <a:r>
              <a:rPr lang="es-ES" sz="2000">
                <a:solidFill>
                  <a:srgbClr val="ECECEC"/>
                </a:solidFill>
                <a:latin typeface="Arial MT"/>
              </a:rPr>
              <a:t>Documentación del Sistema de Gestión</a:t>
            </a:r>
            <a:r>
              <a:rPr lang="es-ES" sz="2000">
                <a:solidFill>
                  <a:schemeClr val="bg1"/>
                </a:solidFill>
              </a:rPr>
              <a:t>.</a:t>
            </a:r>
            <a:endParaRPr/>
          </a:p>
        </p:txBody>
      </p:sp>
      <p:grpSp>
        <p:nvGrpSpPr>
          <p:cNvPr id="632660296" name="object 7"/>
          <p:cNvGrpSpPr/>
          <p:nvPr/>
        </p:nvGrpSpPr>
        <p:grpSpPr bwMode="auto">
          <a:xfrm>
            <a:off x="236718" y="1395691"/>
            <a:ext cx="2293620" cy="1157605"/>
            <a:chOff x="236718" y="1395691"/>
            <a:chExt cx="2293620" cy="1157605"/>
          </a:xfrm>
        </p:grpSpPr>
        <p:sp>
          <p:nvSpPr>
            <p:cNvPr id="8" name="object 8"/>
            <p:cNvSpPr/>
            <p:nvPr/>
          </p:nvSpPr>
          <p:spPr bwMode="auto">
            <a:xfrm>
              <a:off x="240318" y="1399291"/>
              <a:ext cx="2286000" cy="1149985"/>
            </a:xfrm>
            <a:custGeom>
              <a:avLst/>
              <a:gdLst/>
              <a:ahLst/>
              <a:cxnLst/>
              <a:rect l="l" t="t" r="r" b="b"/>
              <a:pathLst>
                <a:path w="2286000" h="1149985" fill="norm" stroke="1" extrusionOk="0">
                  <a:moveTo>
                    <a:pt x="2141999" y="0"/>
                  </a:moveTo>
                  <a:lnTo>
                    <a:pt x="144000" y="0"/>
                  </a:lnTo>
                  <a:lnTo>
                    <a:pt x="98612" y="7372"/>
                  </a:lnTo>
                  <a:lnTo>
                    <a:pt x="59098" y="27878"/>
                  </a:lnTo>
                  <a:lnTo>
                    <a:pt x="27879" y="59097"/>
                  </a:lnTo>
                  <a:lnTo>
                    <a:pt x="7373" y="98611"/>
                  </a:lnTo>
                  <a:lnTo>
                    <a:pt x="0" y="144000"/>
                  </a:lnTo>
                  <a:lnTo>
                    <a:pt x="0" y="1005839"/>
                  </a:lnTo>
                  <a:lnTo>
                    <a:pt x="7373" y="1051228"/>
                  </a:lnTo>
                  <a:lnTo>
                    <a:pt x="27879" y="1090742"/>
                  </a:lnTo>
                  <a:lnTo>
                    <a:pt x="59098" y="1121961"/>
                  </a:lnTo>
                  <a:lnTo>
                    <a:pt x="98612" y="1142467"/>
                  </a:lnTo>
                  <a:lnTo>
                    <a:pt x="144000" y="1149840"/>
                  </a:lnTo>
                  <a:lnTo>
                    <a:pt x="2141999" y="1149840"/>
                  </a:lnTo>
                  <a:lnTo>
                    <a:pt x="2187387" y="1142467"/>
                  </a:lnTo>
                  <a:lnTo>
                    <a:pt x="2226900" y="1121961"/>
                  </a:lnTo>
                  <a:lnTo>
                    <a:pt x="2258120" y="1090742"/>
                  </a:lnTo>
                  <a:lnTo>
                    <a:pt x="2278626" y="1051228"/>
                  </a:lnTo>
                  <a:lnTo>
                    <a:pt x="2286000" y="1005839"/>
                  </a:lnTo>
                  <a:lnTo>
                    <a:pt x="2286000" y="144000"/>
                  </a:lnTo>
                  <a:lnTo>
                    <a:pt x="2278626" y="98611"/>
                  </a:lnTo>
                  <a:lnTo>
                    <a:pt x="2258120" y="59097"/>
                  </a:lnTo>
                  <a:lnTo>
                    <a:pt x="2226900" y="27878"/>
                  </a:lnTo>
                  <a:lnTo>
                    <a:pt x="2187387" y="7372"/>
                  </a:lnTo>
                  <a:lnTo>
                    <a:pt x="21419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9"/>
            <p:cNvSpPr/>
            <p:nvPr/>
          </p:nvSpPr>
          <p:spPr bwMode="auto">
            <a:xfrm>
              <a:off x="240318" y="1399291"/>
              <a:ext cx="2286000" cy="1149985"/>
            </a:xfrm>
            <a:custGeom>
              <a:avLst/>
              <a:gdLst/>
              <a:ahLst/>
              <a:cxnLst/>
              <a:rect l="l" t="t" r="r" b="b"/>
              <a:pathLst>
                <a:path w="2286000" h="1149985" fill="norm" stroke="1" extrusionOk="0">
                  <a:moveTo>
                    <a:pt x="144000" y="0"/>
                  </a:moveTo>
                  <a:lnTo>
                    <a:pt x="2141999" y="0"/>
                  </a:lnTo>
                  <a:lnTo>
                    <a:pt x="2187387" y="7372"/>
                  </a:lnTo>
                  <a:lnTo>
                    <a:pt x="2226900" y="27878"/>
                  </a:lnTo>
                  <a:lnTo>
                    <a:pt x="2258120" y="59097"/>
                  </a:lnTo>
                  <a:lnTo>
                    <a:pt x="2278626" y="98611"/>
                  </a:lnTo>
                  <a:lnTo>
                    <a:pt x="2286000" y="144000"/>
                  </a:lnTo>
                  <a:lnTo>
                    <a:pt x="2286000" y="1005839"/>
                  </a:lnTo>
                  <a:lnTo>
                    <a:pt x="2278626" y="1051228"/>
                  </a:lnTo>
                  <a:lnTo>
                    <a:pt x="2258120" y="1090742"/>
                  </a:lnTo>
                  <a:lnTo>
                    <a:pt x="2226900" y="1121961"/>
                  </a:lnTo>
                  <a:lnTo>
                    <a:pt x="2187387" y="1142467"/>
                  </a:lnTo>
                  <a:lnTo>
                    <a:pt x="2141999" y="1149840"/>
                  </a:lnTo>
                  <a:lnTo>
                    <a:pt x="144000" y="1149840"/>
                  </a:lnTo>
                  <a:lnTo>
                    <a:pt x="98612" y="1142467"/>
                  </a:lnTo>
                  <a:lnTo>
                    <a:pt x="59098" y="1121961"/>
                  </a:lnTo>
                  <a:lnTo>
                    <a:pt x="27879" y="1090742"/>
                  </a:lnTo>
                  <a:lnTo>
                    <a:pt x="7373" y="1051228"/>
                  </a:lnTo>
                  <a:lnTo>
                    <a:pt x="0" y="1005839"/>
                  </a:lnTo>
                  <a:lnTo>
                    <a:pt x="0" y="144000"/>
                  </a:lnTo>
                  <a:lnTo>
                    <a:pt x="7373" y="98611"/>
                  </a:lnTo>
                  <a:lnTo>
                    <a:pt x="27879" y="59097"/>
                  </a:lnTo>
                  <a:lnTo>
                    <a:pt x="59098" y="27878"/>
                  </a:lnTo>
                  <a:lnTo>
                    <a:pt x="98612" y="7372"/>
                  </a:lnTo>
                  <a:lnTo>
                    <a:pt x="144000" y="0"/>
                  </a:lnTo>
                  <a:close/>
                </a:path>
              </a:pathLst>
            </a:custGeom>
            <a:grpFill/>
            <a:ln w="7199">
              <a:solidFill>
                <a:srgbClr val="011948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863499736" name="object 10"/>
          <p:cNvSpPr txBox="1"/>
          <p:nvPr/>
        </p:nvSpPr>
        <p:spPr bwMode="auto">
          <a:xfrm>
            <a:off x="356328" y="1772654"/>
            <a:ext cx="204787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2250" b="1" spc="-10">
                <a:solidFill>
                  <a:srgbClr val="011A49"/>
                </a:solidFill>
                <a:latin typeface="Arial"/>
                <a:cs typeface="Arial"/>
              </a:rPr>
              <a:t>DIAGNÓSTICO</a:t>
            </a:r>
            <a:endParaRPr sz="2250">
              <a:latin typeface="Arial"/>
              <a:cs typeface="Arial"/>
            </a:endParaRPr>
          </a:p>
        </p:txBody>
      </p:sp>
      <p:grpSp>
        <p:nvGrpSpPr>
          <p:cNvPr id="161094313" name="object 11"/>
          <p:cNvGrpSpPr/>
          <p:nvPr/>
        </p:nvGrpSpPr>
        <p:grpSpPr bwMode="auto">
          <a:xfrm>
            <a:off x="236718" y="3186950"/>
            <a:ext cx="2293620" cy="1157605"/>
            <a:chOff x="236718" y="3186950"/>
            <a:chExt cx="2293620" cy="1157605"/>
          </a:xfrm>
        </p:grpSpPr>
        <p:sp>
          <p:nvSpPr>
            <p:cNvPr id="12" name="object 12"/>
            <p:cNvSpPr/>
            <p:nvPr/>
          </p:nvSpPr>
          <p:spPr bwMode="auto">
            <a:xfrm>
              <a:off x="240318" y="3190549"/>
              <a:ext cx="2286000" cy="1149985"/>
            </a:xfrm>
            <a:custGeom>
              <a:avLst/>
              <a:gdLst/>
              <a:ahLst/>
              <a:cxnLst/>
              <a:rect l="l" t="t" r="r" b="b"/>
              <a:pathLst>
                <a:path w="2286000" h="1149985" fill="norm" stroke="1" extrusionOk="0">
                  <a:moveTo>
                    <a:pt x="2141999" y="0"/>
                  </a:moveTo>
                  <a:lnTo>
                    <a:pt x="144000" y="0"/>
                  </a:lnTo>
                  <a:lnTo>
                    <a:pt x="98612" y="7372"/>
                  </a:lnTo>
                  <a:lnTo>
                    <a:pt x="59098" y="27878"/>
                  </a:lnTo>
                  <a:lnTo>
                    <a:pt x="27879" y="59097"/>
                  </a:lnTo>
                  <a:lnTo>
                    <a:pt x="7373" y="98611"/>
                  </a:lnTo>
                  <a:lnTo>
                    <a:pt x="0" y="144000"/>
                  </a:lnTo>
                  <a:lnTo>
                    <a:pt x="0" y="1005839"/>
                  </a:lnTo>
                  <a:lnTo>
                    <a:pt x="7373" y="1051229"/>
                  </a:lnTo>
                  <a:lnTo>
                    <a:pt x="27879" y="1090742"/>
                  </a:lnTo>
                  <a:lnTo>
                    <a:pt x="59098" y="1121962"/>
                  </a:lnTo>
                  <a:lnTo>
                    <a:pt x="98612" y="1142467"/>
                  </a:lnTo>
                  <a:lnTo>
                    <a:pt x="144000" y="1149840"/>
                  </a:lnTo>
                  <a:lnTo>
                    <a:pt x="2141999" y="1149840"/>
                  </a:lnTo>
                  <a:lnTo>
                    <a:pt x="2187387" y="1142467"/>
                  </a:lnTo>
                  <a:lnTo>
                    <a:pt x="2226900" y="1121962"/>
                  </a:lnTo>
                  <a:lnTo>
                    <a:pt x="2258120" y="1090742"/>
                  </a:lnTo>
                  <a:lnTo>
                    <a:pt x="2278626" y="1051229"/>
                  </a:lnTo>
                  <a:lnTo>
                    <a:pt x="2286000" y="1005839"/>
                  </a:lnTo>
                  <a:lnTo>
                    <a:pt x="2286000" y="144000"/>
                  </a:lnTo>
                  <a:lnTo>
                    <a:pt x="2278626" y="98611"/>
                  </a:lnTo>
                  <a:lnTo>
                    <a:pt x="2258120" y="59097"/>
                  </a:lnTo>
                  <a:lnTo>
                    <a:pt x="2226900" y="27878"/>
                  </a:lnTo>
                  <a:lnTo>
                    <a:pt x="2187387" y="7372"/>
                  </a:lnTo>
                  <a:lnTo>
                    <a:pt x="2141999" y="0"/>
                  </a:lnTo>
                  <a:close/>
                </a:path>
              </a:pathLst>
            </a:custGeom>
            <a:solidFill>
              <a:srgbClr val="49AAC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240318" y="3190549"/>
              <a:ext cx="2286000" cy="1149985"/>
            </a:xfrm>
            <a:custGeom>
              <a:avLst/>
              <a:gdLst/>
              <a:ahLst/>
              <a:cxnLst/>
              <a:rect l="l" t="t" r="r" b="b"/>
              <a:pathLst>
                <a:path w="2286000" h="1149985" fill="norm" stroke="1" extrusionOk="0">
                  <a:moveTo>
                    <a:pt x="144000" y="0"/>
                  </a:moveTo>
                  <a:lnTo>
                    <a:pt x="2141999" y="0"/>
                  </a:lnTo>
                  <a:lnTo>
                    <a:pt x="2187387" y="7372"/>
                  </a:lnTo>
                  <a:lnTo>
                    <a:pt x="2226900" y="27878"/>
                  </a:lnTo>
                  <a:lnTo>
                    <a:pt x="2258120" y="59097"/>
                  </a:lnTo>
                  <a:lnTo>
                    <a:pt x="2278626" y="98611"/>
                  </a:lnTo>
                  <a:lnTo>
                    <a:pt x="2286000" y="144000"/>
                  </a:lnTo>
                  <a:lnTo>
                    <a:pt x="2286000" y="1005839"/>
                  </a:lnTo>
                  <a:lnTo>
                    <a:pt x="2278626" y="1051229"/>
                  </a:lnTo>
                  <a:lnTo>
                    <a:pt x="2258120" y="1090742"/>
                  </a:lnTo>
                  <a:lnTo>
                    <a:pt x="2226900" y="1121962"/>
                  </a:lnTo>
                  <a:lnTo>
                    <a:pt x="2187387" y="1142467"/>
                  </a:lnTo>
                  <a:lnTo>
                    <a:pt x="2141999" y="1149840"/>
                  </a:lnTo>
                  <a:lnTo>
                    <a:pt x="144000" y="1149840"/>
                  </a:lnTo>
                  <a:lnTo>
                    <a:pt x="98612" y="1142467"/>
                  </a:lnTo>
                  <a:lnTo>
                    <a:pt x="59098" y="1121962"/>
                  </a:lnTo>
                  <a:lnTo>
                    <a:pt x="27879" y="1090742"/>
                  </a:lnTo>
                  <a:lnTo>
                    <a:pt x="7373" y="1051229"/>
                  </a:lnTo>
                  <a:lnTo>
                    <a:pt x="0" y="1005839"/>
                  </a:lnTo>
                  <a:lnTo>
                    <a:pt x="0" y="144000"/>
                  </a:lnTo>
                  <a:lnTo>
                    <a:pt x="7373" y="98611"/>
                  </a:lnTo>
                  <a:lnTo>
                    <a:pt x="27879" y="59097"/>
                  </a:lnTo>
                  <a:lnTo>
                    <a:pt x="59098" y="27878"/>
                  </a:lnTo>
                  <a:lnTo>
                    <a:pt x="98612" y="7372"/>
                  </a:lnTo>
                  <a:lnTo>
                    <a:pt x="144000" y="0"/>
                  </a:lnTo>
                  <a:close/>
                </a:path>
              </a:pathLst>
            </a:custGeom>
            <a:grpFill/>
            <a:ln w="7199">
              <a:solidFill>
                <a:srgbClr val="49AA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369125433" name="object 14"/>
          <p:cNvSpPr txBox="1"/>
          <p:nvPr/>
        </p:nvSpPr>
        <p:spPr bwMode="auto">
          <a:xfrm>
            <a:off x="425632" y="3563913"/>
            <a:ext cx="1920239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2250" b="1" spc="-10">
                <a:solidFill>
                  <a:srgbClr val="FFFFFF"/>
                </a:solidFill>
                <a:latin typeface="Arial"/>
                <a:cs typeface="Arial"/>
              </a:rPr>
              <a:t>PLANEACIÓN</a:t>
            </a:r>
            <a:endParaRPr sz="2250">
              <a:latin typeface="Arial"/>
              <a:cs typeface="Arial"/>
            </a:endParaRPr>
          </a:p>
        </p:txBody>
      </p:sp>
      <p:pic>
        <p:nvPicPr>
          <p:cNvPr id="1651401217" name="object 3"/>
          <p:cNvPicPr/>
          <p:nvPr/>
        </p:nvPicPr>
        <p:blipFill>
          <a:blip r:embed="rId3"/>
          <a:stretch/>
        </p:blipFill>
        <p:spPr bwMode="auto">
          <a:xfrm>
            <a:off x="1789261" y="0"/>
            <a:ext cx="9907439" cy="5536701"/>
          </a:xfrm>
          <a:prstGeom prst="rect">
            <a:avLst/>
          </a:prstGeom>
        </p:spPr>
      </p:pic>
      <p:pic>
        <p:nvPicPr>
          <p:cNvPr id="92516217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9803150" name="object 2"/>
          <p:cNvSpPr/>
          <p:nvPr/>
        </p:nvSpPr>
        <p:spPr bwMode="auto">
          <a:xfrm>
            <a:off x="0" y="9526"/>
            <a:ext cx="11692255" cy="6849745"/>
          </a:xfrm>
          <a:custGeom>
            <a:avLst/>
            <a:gdLst/>
            <a:ahLst/>
            <a:cxnLst/>
            <a:rect l="l" t="t" r="r" b="b"/>
            <a:pathLst>
              <a:path w="11692255" h="6849745" fill="norm" stroke="1" extrusionOk="0">
                <a:moveTo>
                  <a:pt x="11691683" y="6849193"/>
                </a:moveTo>
                <a:lnTo>
                  <a:pt x="11691683" y="0"/>
                </a:lnTo>
                <a:lnTo>
                  <a:pt x="0" y="0"/>
                </a:lnTo>
                <a:lnTo>
                  <a:pt x="0" y="6849193"/>
                </a:lnTo>
                <a:lnTo>
                  <a:pt x="11691683" y="6849193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01689034" name="object 4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12107" rIns="0" bIns="0" rtlCol="0">
            <a:spAutoFit/>
          </a:bodyPr>
          <a:lstStyle/>
          <a:p>
            <a:pPr marL="494030">
              <a:lnSpc>
                <a:spcPct val="100000"/>
              </a:lnSpc>
              <a:spcBef>
                <a:spcPts val="115"/>
              </a:spcBef>
              <a:defRPr/>
            </a:pPr>
            <a:r>
              <a:rPr sz="2550" spc="-50">
                <a:solidFill>
                  <a:srgbClr val="FFFFFF"/>
                </a:solidFill>
              </a:rPr>
              <a:t>ETAPAS</a:t>
            </a:r>
            <a:r>
              <a:rPr sz="2550" spc="-75">
                <a:solidFill>
                  <a:srgbClr val="FFFFFF"/>
                </a:solidFill>
              </a:rPr>
              <a:t> </a:t>
            </a:r>
            <a:r>
              <a:rPr sz="2550">
                <a:solidFill>
                  <a:srgbClr val="FFFFFF"/>
                </a:solidFill>
              </a:rPr>
              <a:t>DE</a:t>
            </a:r>
            <a:r>
              <a:rPr sz="2550" spc="-40">
                <a:solidFill>
                  <a:srgbClr val="FFFFFF"/>
                </a:solidFill>
              </a:rPr>
              <a:t> </a:t>
            </a:r>
            <a:r>
              <a:rPr sz="2550">
                <a:solidFill>
                  <a:srgbClr val="FFFFFF"/>
                </a:solidFill>
              </a:rPr>
              <a:t>LA</a:t>
            </a:r>
            <a:r>
              <a:rPr sz="2550" spc="-130">
                <a:solidFill>
                  <a:srgbClr val="FFFFFF"/>
                </a:solidFill>
              </a:rPr>
              <a:t> </a:t>
            </a:r>
            <a:r>
              <a:rPr sz="2550" spc="-10">
                <a:solidFill>
                  <a:srgbClr val="FFFFFF"/>
                </a:solidFill>
              </a:rPr>
              <a:t>CONSULTORÍA:</a:t>
            </a:r>
            <a:r>
              <a:rPr sz="2550" spc="-40">
                <a:solidFill>
                  <a:srgbClr val="FFFFFF"/>
                </a:solidFill>
              </a:rPr>
              <a:t> </a:t>
            </a:r>
            <a:r>
              <a:rPr sz="2550" spc="-80">
                <a:solidFill>
                  <a:srgbClr val="FFFFFF"/>
                </a:solidFill>
              </a:rPr>
              <a:t>ETAPA</a:t>
            </a:r>
            <a:r>
              <a:rPr sz="2550" spc="-95">
                <a:solidFill>
                  <a:srgbClr val="FFFFFF"/>
                </a:solidFill>
              </a:rPr>
              <a:t> </a:t>
            </a:r>
            <a:r>
              <a:rPr sz="2550" spc="-25">
                <a:solidFill>
                  <a:srgbClr val="FFFFFF"/>
                </a:solidFill>
              </a:rPr>
              <a:t>II</a:t>
            </a:r>
            <a:endParaRPr sz="2550"/>
          </a:p>
        </p:txBody>
      </p:sp>
      <p:sp>
        <p:nvSpPr>
          <p:cNvPr id="2098127610" name="object 5"/>
          <p:cNvSpPr txBox="1"/>
          <p:nvPr/>
        </p:nvSpPr>
        <p:spPr bwMode="auto">
          <a:xfrm>
            <a:off x="2767237" y="1955397"/>
            <a:ext cx="5320030" cy="245131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just">
              <a:lnSpc>
                <a:spcPts val="2230"/>
              </a:lnSpc>
              <a:spcBef>
                <a:spcPts val="315"/>
              </a:spcBef>
              <a:defRPr/>
            </a:pPr>
            <a:r>
              <a:rPr lang="es-ES" sz="2000">
                <a:solidFill>
                  <a:srgbClr val="ECECEC"/>
                </a:solidFill>
                <a:latin typeface="Arial MT"/>
                <a:cs typeface="Arial MT"/>
              </a:rPr>
              <a:t>En esta fase se acompaña a la organización en la implementación del Sistema de Gestión, desarrollando actividades como:</a:t>
            </a:r>
            <a:endParaRPr/>
          </a:p>
          <a:p>
            <a:pPr marL="12700" marR="5080" algn="just">
              <a:lnSpc>
                <a:spcPts val="2230"/>
              </a:lnSpc>
              <a:spcBef>
                <a:spcPts val="315"/>
              </a:spcBef>
              <a:defRPr/>
            </a:pPr>
            <a:endParaRPr lang="es-ES" sz="2000">
              <a:solidFill>
                <a:srgbClr val="ECECEC"/>
              </a:solidFill>
              <a:latin typeface="Arial MT"/>
              <a:cs typeface="Arial MT"/>
            </a:endParaRPr>
          </a:p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defRPr/>
            </a:pPr>
            <a:r>
              <a:rPr lang="es-ES" sz="2000">
                <a:solidFill>
                  <a:srgbClr val="ECECEC"/>
                </a:solidFill>
                <a:latin typeface="Arial MT"/>
                <a:cs typeface="Arial MT"/>
              </a:rPr>
              <a:t>Capacitaciones y socializaciones.</a:t>
            </a:r>
            <a:endParaRPr/>
          </a:p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defRPr/>
            </a:pPr>
            <a:r>
              <a:rPr lang="es-ES" sz="2000">
                <a:solidFill>
                  <a:srgbClr val="ECECEC"/>
                </a:solidFill>
                <a:latin typeface="Arial MT"/>
                <a:cs typeface="Arial MT"/>
              </a:rPr>
              <a:t>Definición de indicadores de gestión.</a:t>
            </a:r>
            <a:endParaRPr/>
          </a:p>
          <a:p>
            <a:pPr marL="355600" marR="508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defRPr/>
            </a:pPr>
            <a:r>
              <a:rPr lang="es-ES" sz="2000">
                <a:solidFill>
                  <a:srgbClr val="ECECEC"/>
                </a:solidFill>
                <a:latin typeface="Arial MT"/>
                <a:cs typeface="Arial MT"/>
              </a:rPr>
              <a:t>Diligenciamiento de registros según el tipo de sistema.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902536340" name="object 6"/>
          <p:cNvGrpSpPr/>
          <p:nvPr/>
        </p:nvGrpSpPr>
        <p:grpSpPr bwMode="auto">
          <a:xfrm>
            <a:off x="188231" y="2548949"/>
            <a:ext cx="2390775" cy="943610"/>
            <a:chOff x="188231" y="2548949"/>
            <a:chExt cx="2390775" cy="943610"/>
          </a:xfrm>
        </p:grpSpPr>
        <p:sp>
          <p:nvSpPr>
            <p:cNvPr id="7" name="object 7"/>
            <p:cNvSpPr/>
            <p:nvPr/>
          </p:nvSpPr>
          <p:spPr bwMode="auto">
            <a:xfrm>
              <a:off x="192041" y="2552759"/>
              <a:ext cx="2383155" cy="935990"/>
            </a:xfrm>
            <a:custGeom>
              <a:avLst/>
              <a:gdLst/>
              <a:ahLst/>
              <a:cxnLst/>
              <a:rect l="l" t="t" r="r" b="b"/>
              <a:pathLst>
                <a:path w="2383155" h="935989" fill="norm" stroke="1" extrusionOk="0">
                  <a:moveTo>
                    <a:pt x="2265396" y="0"/>
                  </a:moveTo>
                  <a:lnTo>
                    <a:pt x="117154" y="0"/>
                  </a:lnTo>
                  <a:lnTo>
                    <a:pt x="71665" y="9244"/>
                  </a:lnTo>
                  <a:lnTo>
                    <a:pt x="34413" y="34413"/>
                  </a:lnTo>
                  <a:lnTo>
                    <a:pt x="9244" y="71665"/>
                  </a:lnTo>
                  <a:lnTo>
                    <a:pt x="0" y="117154"/>
                  </a:lnTo>
                  <a:lnTo>
                    <a:pt x="0" y="818334"/>
                  </a:lnTo>
                  <a:lnTo>
                    <a:pt x="9244" y="863824"/>
                  </a:lnTo>
                  <a:lnTo>
                    <a:pt x="34413" y="901075"/>
                  </a:lnTo>
                  <a:lnTo>
                    <a:pt x="71665" y="926245"/>
                  </a:lnTo>
                  <a:lnTo>
                    <a:pt x="117154" y="935489"/>
                  </a:lnTo>
                  <a:lnTo>
                    <a:pt x="2265396" y="935489"/>
                  </a:lnTo>
                  <a:lnTo>
                    <a:pt x="2310886" y="926245"/>
                  </a:lnTo>
                  <a:lnTo>
                    <a:pt x="2348138" y="901075"/>
                  </a:lnTo>
                  <a:lnTo>
                    <a:pt x="2373307" y="863824"/>
                  </a:lnTo>
                  <a:lnTo>
                    <a:pt x="2382551" y="818334"/>
                  </a:lnTo>
                  <a:lnTo>
                    <a:pt x="2382551" y="117154"/>
                  </a:lnTo>
                  <a:lnTo>
                    <a:pt x="2373307" y="71665"/>
                  </a:lnTo>
                  <a:lnTo>
                    <a:pt x="2348138" y="34413"/>
                  </a:lnTo>
                  <a:lnTo>
                    <a:pt x="2310886" y="9244"/>
                  </a:lnTo>
                  <a:lnTo>
                    <a:pt x="2265396" y="0"/>
                  </a:lnTo>
                  <a:close/>
                </a:path>
              </a:pathLst>
            </a:custGeom>
            <a:solidFill>
              <a:srgbClr val="49AAC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92041" y="2552759"/>
              <a:ext cx="2383155" cy="935990"/>
            </a:xfrm>
            <a:custGeom>
              <a:avLst/>
              <a:gdLst/>
              <a:ahLst/>
              <a:cxnLst/>
              <a:rect l="l" t="t" r="r" b="b"/>
              <a:pathLst>
                <a:path w="2383155" h="935989" fill="norm" stroke="1" extrusionOk="0">
                  <a:moveTo>
                    <a:pt x="117154" y="0"/>
                  </a:moveTo>
                  <a:lnTo>
                    <a:pt x="2265396" y="0"/>
                  </a:lnTo>
                  <a:lnTo>
                    <a:pt x="2310886" y="9244"/>
                  </a:lnTo>
                  <a:lnTo>
                    <a:pt x="2348138" y="34413"/>
                  </a:lnTo>
                  <a:lnTo>
                    <a:pt x="2373307" y="71665"/>
                  </a:lnTo>
                  <a:lnTo>
                    <a:pt x="2382551" y="117154"/>
                  </a:lnTo>
                  <a:lnTo>
                    <a:pt x="2382551" y="818334"/>
                  </a:lnTo>
                  <a:lnTo>
                    <a:pt x="2373307" y="863824"/>
                  </a:lnTo>
                  <a:lnTo>
                    <a:pt x="2348138" y="901075"/>
                  </a:lnTo>
                  <a:lnTo>
                    <a:pt x="2310886" y="926245"/>
                  </a:lnTo>
                  <a:lnTo>
                    <a:pt x="2265396" y="935489"/>
                  </a:lnTo>
                  <a:lnTo>
                    <a:pt x="117154" y="935489"/>
                  </a:lnTo>
                  <a:lnTo>
                    <a:pt x="71665" y="926245"/>
                  </a:lnTo>
                  <a:lnTo>
                    <a:pt x="34413" y="901075"/>
                  </a:lnTo>
                  <a:lnTo>
                    <a:pt x="9244" y="863824"/>
                  </a:lnTo>
                  <a:lnTo>
                    <a:pt x="0" y="818334"/>
                  </a:lnTo>
                  <a:lnTo>
                    <a:pt x="0" y="117154"/>
                  </a:lnTo>
                  <a:lnTo>
                    <a:pt x="9244" y="71665"/>
                  </a:lnTo>
                  <a:lnTo>
                    <a:pt x="34413" y="34413"/>
                  </a:lnTo>
                  <a:lnTo>
                    <a:pt x="71665" y="9244"/>
                  </a:lnTo>
                  <a:lnTo>
                    <a:pt x="117154" y="0"/>
                  </a:lnTo>
                  <a:close/>
                </a:path>
              </a:pathLst>
            </a:custGeom>
            <a:grpFill/>
            <a:ln w="7199">
              <a:solidFill>
                <a:srgbClr val="49AA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50818271" name="object 9"/>
          <p:cNvSpPr txBox="1"/>
          <p:nvPr/>
        </p:nvSpPr>
        <p:spPr bwMode="auto">
          <a:xfrm>
            <a:off x="276178" y="2875909"/>
            <a:ext cx="2218690" cy="317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1900" b="1" spc="-10">
                <a:solidFill>
                  <a:srgbClr val="FFFFFF"/>
                </a:solidFill>
                <a:latin typeface="Arial"/>
                <a:cs typeface="Arial"/>
              </a:rPr>
              <a:t>IMPLEMENTACIÓN</a:t>
            </a:r>
            <a:endParaRPr sz="1900">
              <a:latin typeface="Arial"/>
              <a:cs typeface="Arial"/>
            </a:endParaRPr>
          </a:p>
        </p:txBody>
      </p:sp>
      <p:pic>
        <p:nvPicPr>
          <p:cNvPr id="1957127580" name="object 4"/>
          <p:cNvPicPr/>
          <p:nvPr/>
        </p:nvPicPr>
        <p:blipFill>
          <a:blip r:embed="rId3"/>
          <a:stretch/>
        </p:blipFill>
        <p:spPr bwMode="auto">
          <a:xfrm>
            <a:off x="4093672" y="9526"/>
            <a:ext cx="7595053" cy="6037073"/>
          </a:xfrm>
          <a:prstGeom prst="rect">
            <a:avLst/>
          </a:prstGeom>
        </p:spPr>
      </p:pic>
      <p:pic>
        <p:nvPicPr>
          <p:cNvPr id="186572231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7122555" name="object 2"/>
          <p:cNvSpPr/>
          <p:nvPr/>
        </p:nvSpPr>
        <p:spPr bwMode="auto">
          <a:xfrm>
            <a:off x="0" y="9526"/>
            <a:ext cx="11692255" cy="6849745"/>
          </a:xfrm>
          <a:custGeom>
            <a:avLst/>
            <a:gdLst/>
            <a:ahLst/>
            <a:cxnLst/>
            <a:rect l="l" t="t" r="r" b="b"/>
            <a:pathLst>
              <a:path w="11692255" h="6849745" fill="norm" stroke="1" extrusionOk="0">
                <a:moveTo>
                  <a:pt x="11691683" y="6849193"/>
                </a:moveTo>
                <a:lnTo>
                  <a:pt x="11691683" y="0"/>
                </a:lnTo>
                <a:lnTo>
                  <a:pt x="0" y="0"/>
                </a:lnTo>
                <a:lnTo>
                  <a:pt x="0" y="6849193"/>
                </a:lnTo>
                <a:lnTo>
                  <a:pt x="11691683" y="6849193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72856376" name="object 3"/>
          <p:cNvPicPr/>
          <p:nvPr/>
        </p:nvPicPr>
        <p:blipFill>
          <a:blip r:embed="rId3"/>
          <a:stretch/>
        </p:blipFill>
        <p:spPr bwMode="auto">
          <a:xfrm>
            <a:off x="1772161" y="12899"/>
            <a:ext cx="9915414" cy="5814658"/>
          </a:xfrm>
          <a:prstGeom prst="rect">
            <a:avLst/>
          </a:prstGeom>
        </p:spPr>
      </p:pic>
      <p:sp>
        <p:nvSpPr>
          <p:cNvPr id="351509760" name="object 4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12107" rIns="0" bIns="0" rtlCol="0">
            <a:spAutoFit/>
          </a:bodyPr>
          <a:lstStyle/>
          <a:p>
            <a:pPr marL="448945">
              <a:lnSpc>
                <a:spcPct val="100000"/>
              </a:lnSpc>
              <a:spcBef>
                <a:spcPts val="115"/>
              </a:spcBef>
              <a:defRPr/>
            </a:pPr>
            <a:r>
              <a:rPr sz="2550" spc="-50">
                <a:solidFill>
                  <a:srgbClr val="FFFFFF"/>
                </a:solidFill>
              </a:rPr>
              <a:t>ETAPAS</a:t>
            </a:r>
            <a:r>
              <a:rPr sz="2550" spc="-75">
                <a:solidFill>
                  <a:srgbClr val="FFFFFF"/>
                </a:solidFill>
              </a:rPr>
              <a:t> </a:t>
            </a:r>
            <a:r>
              <a:rPr sz="2550">
                <a:solidFill>
                  <a:srgbClr val="FFFFFF"/>
                </a:solidFill>
              </a:rPr>
              <a:t>DE</a:t>
            </a:r>
            <a:r>
              <a:rPr sz="2550" spc="-40">
                <a:solidFill>
                  <a:srgbClr val="FFFFFF"/>
                </a:solidFill>
              </a:rPr>
              <a:t> </a:t>
            </a:r>
            <a:r>
              <a:rPr sz="2550">
                <a:solidFill>
                  <a:srgbClr val="FFFFFF"/>
                </a:solidFill>
              </a:rPr>
              <a:t>LA</a:t>
            </a:r>
            <a:r>
              <a:rPr sz="2550" spc="-130">
                <a:solidFill>
                  <a:srgbClr val="FFFFFF"/>
                </a:solidFill>
              </a:rPr>
              <a:t> </a:t>
            </a:r>
            <a:r>
              <a:rPr sz="2550" spc="-10">
                <a:solidFill>
                  <a:srgbClr val="FFFFFF"/>
                </a:solidFill>
              </a:rPr>
              <a:t>CONSULTORÍA:</a:t>
            </a:r>
            <a:r>
              <a:rPr sz="2550" spc="-40">
                <a:solidFill>
                  <a:srgbClr val="FFFFFF"/>
                </a:solidFill>
              </a:rPr>
              <a:t> </a:t>
            </a:r>
            <a:r>
              <a:rPr sz="2550" spc="-80">
                <a:solidFill>
                  <a:srgbClr val="FFFFFF"/>
                </a:solidFill>
              </a:rPr>
              <a:t>ETAPA</a:t>
            </a:r>
            <a:r>
              <a:rPr sz="2550" spc="-95">
                <a:solidFill>
                  <a:srgbClr val="FFFFFF"/>
                </a:solidFill>
              </a:rPr>
              <a:t> </a:t>
            </a:r>
            <a:r>
              <a:rPr sz="2550" spc="-25">
                <a:solidFill>
                  <a:srgbClr val="FFFFFF"/>
                </a:solidFill>
              </a:rPr>
              <a:t>III</a:t>
            </a:r>
            <a:endParaRPr sz="2550"/>
          </a:p>
        </p:txBody>
      </p:sp>
      <p:sp>
        <p:nvSpPr>
          <p:cNvPr id="1855963432" name="object 5"/>
          <p:cNvSpPr txBox="1"/>
          <p:nvPr/>
        </p:nvSpPr>
        <p:spPr bwMode="auto">
          <a:xfrm>
            <a:off x="2780774" y="1835437"/>
            <a:ext cx="5107940" cy="266932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342900" algn="just">
              <a:lnSpc>
                <a:spcPts val="2230"/>
              </a:lnSpc>
              <a:spcBef>
                <a:spcPts val="315"/>
              </a:spcBef>
              <a:defRPr/>
            </a:pPr>
            <a:r>
              <a:rPr lang="es-ES" sz="2000">
                <a:solidFill>
                  <a:schemeClr val="bg1"/>
                </a:solidFill>
              </a:rPr>
              <a:t>Se verifica la ejecución de las actividades planificadas del Sistema de Gestión mediante:</a:t>
            </a:r>
            <a:endParaRPr/>
          </a:p>
          <a:p>
            <a:pPr marL="12700" marR="342900" algn="just">
              <a:lnSpc>
                <a:spcPts val="2230"/>
              </a:lnSpc>
              <a:spcBef>
                <a:spcPts val="315"/>
              </a:spcBef>
              <a:defRPr/>
            </a:pPr>
            <a:endParaRPr lang="es-ES" sz="2000">
              <a:solidFill>
                <a:schemeClr val="bg1"/>
              </a:solidFill>
            </a:endParaRPr>
          </a:p>
          <a:p>
            <a:pPr marL="355600" marR="342900" indent="-342900" algn="just">
              <a:lnSpc>
                <a:spcPts val="2230"/>
              </a:lnSpc>
              <a:spcBef>
                <a:spcPts val="315"/>
              </a:spcBef>
              <a:buFont typeface="Wingdings"/>
              <a:buChar char="q"/>
              <a:defRPr/>
            </a:pPr>
            <a:r>
              <a:rPr sz="2000">
                <a:solidFill>
                  <a:srgbClr val="ECECEC"/>
                </a:solidFill>
                <a:latin typeface="Arial MT"/>
                <a:cs typeface="Arial MT"/>
              </a:rPr>
              <a:t>Re</a:t>
            </a:r>
            <a:r>
              <a:rPr lang="es-CO" sz="2000">
                <a:solidFill>
                  <a:srgbClr val="ECECEC"/>
                </a:solidFill>
                <a:latin typeface="Arial MT"/>
                <a:cs typeface="Arial MT"/>
              </a:rPr>
              <a:t>uniones </a:t>
            </a:r>
            <a:r>
              <a:rPr sz="2000">
                <a:solidFill>
                  <a:srgbClr val="ECECEC"/>
                </a:solidFill>
                <a:latin typeface="Arial MT"/>
                <a:cs typeface="Arial MT"/>
              </a:rPr>
              <a:t>de</a:t>
            </a:r>
            <a:r>
              <a:rPr lang="es-CO" sz="2000">
                <a:solidFill>
                  <a:srgbClr val="ECECEC"/>
                </a:solidFill>
                <a:latin typeface="Arial MT"/>
                <a:cs typeface="Arial MT"/>
              </a:rPr>
              <a:t>l</a:t>
            </a:r>
            <a:r>
              <a:rPr sz="2000" spc="-35">
                <a:solidFill>
                  <a:srgbClr val="ECECEC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ECECEC"/>
                </a:solidFill>
                <a:latin typeface="Arial MT"/>
                <a:cs typeface="Arial MT"/>
              </a:rPr>
              <a:t>comité</a:t>
            </a:r>
            <a:r>
              <a:rPr sz="2000" spc="-35">
                <a:solidFill>
                  <a:srgbClr val="ECECEC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ECECEC"/>
                </a:solidFill>
                <a:latin typeface="Arial MT"/>
                <a:cs typeface="Arial MT"/>
              </a:rPr>
              <a:t>de</a:t>
            </a:r>
            <a:r>
              <a:rPr sz="2000" spc="-35">
                <a:solidFill>
                  <a:srgbClr val="ECECEC"/>
                </a:solidFill>
                <a:latin typeface="Arial MT"/>
                <a:cs typeface="Arial MT"/>
              </a:rPr>
              <a:t> </a:t>
            </a:r>
            <a:r>
              <a:rPr sz="2000" spc="-10">
                <a:solidFill>
                  <a:srgbClr val="ECECEC"/>
                </a:solidFill>
                <a:latin typeface="Arial MT"/>
                <a:cs typeface="Arial MT"/>
              </a:rPr>
              <a:t>gestión.</a:t>
            </a:r>
            <a:endParaRPr sz="2000">
              <a:latin typeface="Arial MT"/>
              <a:cs typeface="Arial MT"/>
            </a:endParaRPr>
          </a:p>
          <a:p>
            <a:pPr marL="355600" marR="5080" indent="-342900" algn="just">
              <a:lnSpc>
                <a:spcPts val="2230"/>
              </a:lnSpc>
              <a:spcBef>
                <a:spcPts val="135"/>
              </a:spcBef>
              <a:buFont typeface="Wingdings"/>
              <a:buChar char="q"/>
              <a:tabLst>
                <a:tab pos="152400" algn="l"/>
              </a:tabLst>
              <a:defRPr/>
            </a:pPr>
            <a:r>
              <a:rPr lang="es-ES" sz="2000">
                <a:solidFill>
                  <a:srgbClr val="ECECEC"/>
                </a:solidFill>
                <a:latin typeface="Arial MT"/>
                <a:cs typeface="Arial MT"/>
              </a:rPr>
              <a:t>Auditorías internas o de primera parte, previamente concertadas con la organización. </a:t>
            </a:r>
            <a:r>
              <a:rPr lang="es-ES" sz="2000" b="1" i="1" u="sng">
                <a:solidFill>
                  <a:srgbClr val="ECECEC"/>
                </a:solidFill>
                <a:latin typeface="Arial MT"/>
                <a:cs typeface="Arial MT"/>
              </a:rPr>
              <a:t>Esta actividad implica un costo adicional.</a:t>
            </a:r>
            <a:endParaRPr sz="2000" b="1" i="1" u="sng">
              <a:latin typeface="Arial"/>
              <a:cs typeface="Arial"/>
            </a:endParaRPr>
          </a:p>
        </p:txBody>
      </p:sp>
      <p:grpSp>
        <p:nvGrpSpPr>
          <p:cNvPr id="466769220" name="object 6"/>
          <p:cNvGrpSpPr/>
          <p:nvPr/>
        </p:nvGrpSpPr>
        <p:grpSpPr bwMode="auto">
          <a:xfrm>
            <a:off x="188231" y="2736228"/>
            <a:ext cx="2390775" cy="943610"/>
            <a:chOff x="188231" y="2736228"/>
            <a:chExt cx="2390775" cy="943610"/>
          </a:xfrm>
        </p:grpSpPr>
        <p:sp>
          <p:nvSpPr>
            <p:cNvPr id="7" name="object 7"/>
            <p:cNvSpPr/>
            <p:nvPr/>
          </p:nvSpPr>
          <p:spPr bwMode="auto">
            <a:xfrm>
              <a:off x="192041" y="2740038"/>
              <a:ext cx="2383155" cy="935990"/>
            </a:xfrm>
            <a:custGeom>
              <a:avLst/>
              <a:gdLst/>
              <a:ahLst/>
              <a:cxnLst/>
              <a:rect l="l" t="t" r="r" b="b"/>
              <a:pathLst>
                <a:path w="2383155" h="935989" fill="norm" stroke="1" extrusionOk="0">
                  <a:moveTo>
                    <a:pt x="2265396" y="0"/>
                  </a:moveTo>
                  <a:lnTo>
                    <a:pt x="117154" y="0"/>
                  </a:lnTo>
                  <a:lnTo>
                    <a:pt x="71665" y="9244"/>
                  </a:lnTo>
                  <a:lnTo>
                    <a:pt x="34413" y="34413"/>
                  </a:lnTo>
                  <a:lnTo>
                    <a:pt x="9244" y="71665"/>
                  </a:lnTo>
                  <a:lnTo>
                    <a:pt x="0" y="117154"/>
                  </a:lnTo>
                  <a:lnTo>
                    <a:pt x="0" y="818334"/>
                  </a:lnTo>
                  <a:lnTo>
                    <a:pt x="9244" y="863824"/>
                  </a:lnTo>
                  <a:lnTo>
                    <a:pt x="34413" y="901075"/>
                  </a:lnTo>
                  <a:lnTo>
                    <a:pt x="71665" y="926245"/>
                  </a:lnTo>
                  <a:lnTo>
                    <a:pt x="117154" y="935489"/>
                  </a:lnTo>
                  <a:lnTo>
                    <a:pt x="2265396" y="935489"/>
                  </a:lnTo>
                  <a:lnTo>
                    <a:pt x="2310886" y="926245"/>
                  </a:lnTo>
                  <a:lnTo>
                    <a:pt x="2348138" y="901075"/>
                  </a:lnTo>
                  <a:lnTo>
                    <a:pt x="2373307" y="863824"/>
                  </a:lnTo>
                  <a:lnTo>
                    <a:pt x="2382551" y="818334"/>
                  </a:lnTo>
                  <a:lnTo>
                    <a:pt x="2382551" y="117154"/>
                  </a:lnTo>
                  <a:lnTo>
                    <a:pt x="2373307" y="71665"/>
                  </a:lnTo>
                  <a:lnTo>
                    <a:pt x="2348138" y="34413"/>
                  </a:lnTo>
                  <a:lnTo>
                    <a:pt x="2310886" y="9244"/>
                  </a:lnTo>
                  <a:lnTo>
                    <a:pt x="2265396" y="0"/>
                  </a:lnTo>
                  <a:close/>
                </a:path>
              </a:pathLst>
            </a:custGeom>
            <a:solidFill>
              <a:srgbClr val="49AAC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92041" y="2740038"/>
              <a:ext cx="2383155" cy="935990"/>
            </a:xfrm>
            <a:custGeom>
              <a:avLst/>
              <a:gdLst/>
              <a:ahLst/>
              <a:cxnLst/>
              <a:rect l="l" t="t" r="r" b="b"/>
              <a:pathLst>
                <a:path w="2383155" h="935989" fill="norm" stroke="1" extrusionOk="0">
                  <a:moveTo>
                    <a:pt x="117154" y="0"/>
                  </a:moveTo>
                  <a:lnTo>
                    <a:pt x="2265396" y="0"/>
                  </a:lnTo>
                  <a:lnTo>
                    <a:pt x="2310886" y="9244"/>
                  </a:lnTo>
                  <a:lnTo>
                    <a:pt x="2348138" y="34413"/>
                  </a:lnTo>
                  <a:lnTo>
                    <a:pt x="2373307" y="71665"/>
                  </a:lnTo>
                  <a:lnTo>
                    <a:pt x="2382551" y="117154"/>
                  </a:lnTo>
                  <a:lnTo>
                    <a:pt x="2382551" y="818334"/>
                  </a:lnTo>
                  <a:lnTo>
                    <a:pt x="2373307" y="863824"/>
                  </a:lnTo>
                  <a:lnTo>
                    <a:pt x="2348138" y="901075"/>
                  </a:lnTo>
                  <a:lnTo>
                    <a:pt x="2310886" y="926245"/>
                  </a:lnTo>
                  <a:lnTo>
                    <a:pt x="2265396" y="935489"/>
                  </a:lnTo>
                  <a:lnTo>
                    <a:pt x="117154" y="935489"/>
                  </a:lnTo>
                  <a:lnTo>
                    <a:pt x="71665" y="926245"/>
                  </a:lnTo>
                  <a:lnTo>
                    <a:pt x="34413" y="901075"/>
                  </a:lnTo>
                  <a:lnTo>
                    <a:pt x="9244" y="863824"/>
                  </a:lnTo>
                  <a:lnTo>
                    <a:pt x="0" y="818334"/>
                  </a:lnTo>
                  <a:lnTo>
                    <a:pt x="0" y="117154"/>
                  </a:lnTo>
                  <a:lnTo>
                    <a:pt x="9244" y="71665"/>
                  </a:lnTo>
                  <a:lnTo>
                    <a:pt x="34413" y="34413"/>
                  </a:lnTo>
                  <a:lnTo>
                    <a:pt x="71665" y="9244"/>
                  </a:lnTo>
                  <a:lnTo>
                    <a:pt x="117154" y="0"/>
                  </a:lnTo>
                  <a:close/>
                </a:path>
              </a:pathLst>
            </a:custGeom>
            <a:grpFill/>
            <a:ln w="7199">
              <a:solidFill>
                <a:srgbClr val="49AA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314355334" name="object 9"/>
          <p:cNvSpPr txBox="1"/>
          <p:nvPr/>
        </p:nvSpPr>
        <p:spPr bwMode="auto">
          <a:xfrm>
            <a:off x="338235" y="3036634"/>
            <a:ext cx="2117090" cy="375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2300" b="1" spc="-10">
                <a:solidFill>
                  <a:srgbClr val="FFFFFF"/>
                </a:solidFill>
                <a:latin typeface="Arial"/>
                <a:cs typeface="Arial"/>
              </a:rPr>
              <a:t>VERIFICACIÓN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130515328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37830407" name="object 3"/>
          <p:cNvPicPr/>
          <p:nvPr/>
        </p:nvPicPr>
        <p:blipFill>
          <a:blip r:embed="rId3"/>
          <a:stretch/>
        </p:blipFill>
        <p:spPr bwMode="auto">
          <a:xfrm rot="0" flipH="0" flipV="0">
            <a:off x="2510010" y="13830"/>
            <a:ext cx="9182300" cy="5888555"/>
          </a:xfrm>
          <a:prstGeom prst="rect">
            <a:avLst/>
          </a:prstGeom>
        </p:spPr>
      </p:pic>
      <p:sp>
        <p:nvSpPr>
          <p:cNvPr id="876555952" name="object 5"/>
          <p:cNvSpPr txBox="1"/>
          <p:nvPr/>
        </p:nvSpPr>
        <p:spPr bwMode="auto">
          <a:xfrm>
            <a:off x="1221088" y="2977069"/>
            <a:ext cx="5842000" cy="118173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just">
              <a:lnSpc>
                <a:spcPts val="2230"/>
              </a:lnSpc>
              <a:spcBef>
                <a:spcPts val="315"/>
              </a:spcBef>
              <a:defRPr/>
            </a:pPr>
            <a:r>
              <a:rPr sz="2000">
                <a:latin typeface="Arial MT"/>
                <a:cs typeface="Arial MT"/>
              </a:rPr>
              <a:t>En</a:t>
            </a:r>
            <a:r>
              <a:rPr sz="2000" spc="-2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esta</a:t>
            </a:r>
            <a:r>
              <a:rPr sz="2000" spc="-1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fase</a:t>
            </a:r>
            <a:r>
              <a:rPr sz="2000" spc="-2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se</a:t>
            </a:r>
            <a:r>
              <a:rPr sz="2000" spc="-1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elabora</a:t>
            </a:r>
            <a:r>
              <a:rPr sz="2000" spc="-1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el</a:t>
            </a:r>
            <a:r>
              <a:rPr sz="2000" spc="-2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informe</a:t>
            </a:r>
            <a:r>
              <a:rPr sz="2000" spc="-1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de</a:t>
            </a:r>
            <a:r>
              <a:rPr sz="2000" spc="-1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resultados</a:t>
            </a:r>
            <a:r>
              <a:rPr sz="2000" spc="-20">
                <a:latin typeface="Arial MT"/>
                <a:cs typeface="Arial MT"/>
              </a:rPr>
              <a:t> </a:t>
            </a:r>
            <a:r>
              <a:rPr sz="2000" spc="-50">
                <a:latin typeface="Arial MT"/>
                <a:cs typeface="Arial MT"/>
              </a:rPr>
              <a:t>o </a:t>
            </a:r>
            <a:r>
              <a:rPr sz="2000">
                <a:latin typeface="Arial MT"/>
                <a:cs typeface="Arial MT"/>
              </a:rPr>
              <a:t>gestión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de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cada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uno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de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los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planes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de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 spc="-10">
                <a:latin typeface="Arial MT"/>
                <a:cs typeface="Arial MT"/>
              </a:rPr>
              <a:t>trabajo </a:t>
            </a:r>
            <a:r>
              <a:rPr sz="2000">
                <a:latin typeface="Arial MT"/>
                <a:cs typeface="Arial MT"/>
              </a:rPr>
              <a:t>establecidos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en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la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organización,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y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se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remitirán</a:t>
            </a:r>
            <a:r>
              <a:rPr sz="2000" spc="-3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a</a:t>
            </a:r>
            <a:r>
              <a:rPr sz="2000" spc="-40">
                <a:latin typeface="Arial MT"/>
                <a:cs typeface="Arial MT"/>
              </a:rPr>
              <a:t> </a:t>
            </a:r>
            <a:r>
              <a:rPr sz="2000" spc="-25">
                <a:latin typeface="Arial MT"/>
                <a:cs typeface="Arial MT"/>
              </a:rPr>
              <a:t>las </a:t>
            </a:r>
            <a:r>
              <a:rPr sz="2000">
                <a:latin typeface="Arial MT"/>
                <a:cs typeface="Arial MT"/>
              </a:rPr>
              <a:t>directivas</a:t>
            </a:r>
            <a:r>
              <a:rPr sz="2000" spc="-2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para</a:t>
            </a:r>
            <a:r>
              <a:rPr sz="2000" spc="-2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la</a:t>
            </a:r>
            <a:r>
              <a:rPr sz="2000" spc="-2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toma</a:t>
            </a:r>
            <a:r>
              <a:rPr sz="2000" spc="-25">
                <a:latin typeface="Arial MT"/>
                <a:cs typeface="Arial MT"/>
              </a:rPr>
              <a:t> </a:t>
            </a:r>
            <a:r>
              <a:rPr sz="2000">
                <a:latin typeface="Arial MT"/>
                <a:cs typeface="Arial MT"/>
              </a:rPr>
              <a:t>de</a:t>
            </a:r>
            <a:r>
              <a:rPr sz="2000" spc="-25">
                <a:latin typeface="Arial MT"/>
                <a:cs typeface="Arial MT"/>
              </a:rPr>
              <a:t> </a:t>
            </a:r>
            <a:r>
              <a:rPr sz="2000" spc="-10">
                <a:latin typeface="Arial MT"/>
                <a:cs typeface="Arial MT"/>
              </a:rPr>
              <a:t>decisiones.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615406409" name="object 6"/>
          <p:cNvSpPr/>
          <p:nvPr/>
        </p:nvSpPr>
        <p:spPr bwMode="auto">
          <a:xfrm>
            <a:off x="1850929" y="1695337"/>
            <a:ext cx="4669790" cy="935990"/>
          </a:xfrm>
          <a:custGeom>
            <a:avLst/>
            <a:gdLst/>
            <a:ahLst/>
            <a:cxnLst/>
            <a:rect l="l" t="t" r="r" b="b"/>
            <a:pathLst>
              <a:path w="4669790" h="935989" fill="norm" stroke="1" extrusionOk="0">
                <a:moveTo>
                  <a:pt x="4552415" y="0"/>
                </a:moveTo>
                <a:lnTo>
                  <a:pt x="117151" y="0"/>
                </a:lnTo>
                <a:lnTo>
                  <a:pt x="71663" y="9244"/>
                </a:lnTo>
                <a:lnTo>
                  <a:pt x="34413" y="34413"/>
                </a:lnTo>
                <a:lnTo>
                  <a:pt x="9243" y="71665"/>
                </a:lnTo>
                <a:lnTo>
                  <a:pt x="0" y="117154"/>
                </a:lnTo>
                <a:lnTo>
                  <a:pt x="0" y="818334"/>
                </a:lnTo>
                <a:lnTo>
                  <a:pt x="9243" y="863824"/>
                </a:lnTo>
                <a:lnTo>
                  <a:pt x="34413" y="901075"/>
                </a:lnTo>
                <a:lnTo>
                  <a:pt x="71663" y="926245"/>
                </a:lnTo>
                <a:lnTo>
                  <a:pt x="117151" y="935489"/>
                </a:lnTo>
                <a:lnTo>
                  <a:pt x="4552415" y="935489"/>
                </a:lnTo>
                <a:lnTo>
                  <a:pt x="4597903" y="926245"/>
                </a:lnTo>
                <a:lnTo>
                  <a:pt x="4635153" y="901075"/>
                </a:lnTo>
                <a:lnTo>
                  <a:pt x="4660322" y="863824"/>
                </a:lnTo>
                <a:lnTo>
                  <a:pt x="4669566" y="818334"/>
                </a:lnTo>
                <a:lnTo>
                  <a:pt x="4669566" y="117154"/>
                </a:lnTo>
                <a:lnTo>
                  <a:pt x="4660322" y="71665"/>
                </a:lnTo>
                <a:lnTo>
                  <a:pt x="4635153" y="34413"/>
                </a:lnTo>
                <a:lnTo>
                  <a:pt x="4597903" y="9244"/>
                </a:lnTo>
                <a:lnTo>
                  <a:pt x="4552415" y="0"/>
                </a:lnTo>
                <a:close/>
              </a:path>
            </a:pathLst>
          </a:custGeom>
          <a:solidFill>
            <a:srgbClr val="011A4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13268974" name="object 7"/>
          <p:cNvSpPr txBox="1"/>
          <p:nvPr/>
        </p:nvSpPr>
        <p:spPr bwMode="auto">
          <a:xfrm>
            <a:off x="2035192" y="1944225"/>
            <a:ext cx="4296410" cy="4108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defRPr/>
            </a:pPr>
            <a:r>
              <a:rPr sz="2500" b="1">
                <a:solidFill>
                  <a:srgbClr val="FFFFFF"/>
                </a:solidFill>
                <a:latin typeface="Arial"/>
                <a:cs typeface="Arial"/>
              </a:rPr>
              <a:t>INFORME</a:t>
            </a:r>
            <a:r>
              <a:rPr sz="2500" b="1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500" b="1" spc="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b="1" spc="-10">
                <a:solidFill>
                  <a:srgbClr val="FFFFFF"/>
                </a:solidFill>
                <a:latin typeface="Arial"/>
                <a:cs typeface="Arial"/>
              </a:rPr>
              <a:t>RESULTADOS</a:t>
            </a:r>
            <a:endParaRPr sz="2500">
              <a:latin typeface="Arial"/>
              <a:cs typeface="Arial"/>
            </a:endParaRPr>
          </a:p>
        </p:txBody>
      </p:sp>
      <p:sp>
        <p:nvSpPr>
          <p:cNvPr id="832812823" name="object 8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12107" rIns="0" bIns="0" rtlCol="0">
            <a:spAutoFit/>
          </a:bodyPr>
          <a:lstStyle/>
          <a:p>
            <a:pPr marL="448945">
              <a:lnSpc>
                <a:spcPct val="100000"/>
              </a:lnSpc>
              <a:spcBef>
                <a:spcPts val="115"/>
              </a:spcBef>
              <a:defRPr/>
            </a:pPr>
            <a:r>
              <a:rPr sz="2550" spc="-50">
                <a:solidFill>
                  <a:srgbClr val="011A49"/>
                </a:solidFill>
              </a:rPr>
              <a:t>ETAPAS</a:t>
            </a:r>
            <a:r>
              <a:rPr sz="2550" spc="-75">
                <a:solidFill>
                  <a:srgbClr val="011A49"/>
                </a:solidFill>
              </a:rPr>
              <a:t> </a:t>
            </a:r>
            <a:r>
              <a:rPr sz="2550">
                <a:solidFill>
                  <a:srgbClr val="011A49"/>
                </a:solidFill>
              </a:rPr>
              <a:t>DE</a:t>
            </a:r>
            <a:r>
              <a:rPr sz="2550" spc="-40">
                <a:solidFill>
                  <a:srgbClr val="011A49"/>
                </a:solidFill>
              </a:rPr>
              <a:t> </a:t>
            </a:r>
            <a:r>
              <a:rPr sz="2550">
                <a:solidFill>
                  <a:srgbClr val="011A49"/>
                </a:solidFill>
              </a:rPr>
              <a:t>LA</a:t>
            </a:r>
            <a:r>
              <a:rPr sz="2550" spc="-130">
                <a:solidFill>
                  <a:srgbClr val="011A49"/>
                </a:solidFill>
              </a:rPr>
              <a:t> </a:t>
            </a:r>
            <a:r>
              <a:rPr sz="2550" spc="-10">
                <a:solidFill>
                  <a:srgbClr val="011A49"/>
                </a:solidFill>
              </a:rPr>
              <a:t>CONSULTORÍA:</a:t>
            </a:r>
            <a:r>
              <a:rPr sz="2550" spc="-40">
                <a:solidFill>
                  <a:srgbClr val="011A49"/>
                </a:solidFill>
              </a:rPr>
              <a:t> </a:t>
            </a:r>
            <a:r>
              <a:rPr sz="2550" spc="-80">
                <a:solidFill>
                  <a:srgbClr val="011A49"/>
                </a:solidFill>
              </a:rPr>
              <a:t>ETAPA</a:t>
            </a:r>
            <a:r>
              <a:rPr sz="2550" spc="-95">
                <a:solidFill>
                  <a:srgbClr val="011A49"/>
                </a:solidFill>
              </a:rPr>
              <a:t> </a:t>
            </a:r>
            <a:r>
              <a:rPr sz="2550" spc="-25">
                <a:solidFill>
                  <a:srgbClr val="011A49"/>
                </a:solidFill>
              </a:rPr>
              <a:t>IV</a:t>
            </a:r>
            <a:endParaRPr sz="2550"/>
          </a:p>
        </p:txBody>
      </p:sp>
      <p:pic>
        <p:nvPicPr>
          <p:cNvPr id="106158044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682824" name="object 2"/>
          <p:cNvSpPr/>
          <p:nvPr/>
        </p:nvSpPr>
        <p:spPr bwMode="auto">
          <a:xfrm>
            <a:off x="0" y="9526"/>
            <a:ext cx="11694795" cy="6849745"/>
          </a:xfrm>
          <a:custGeom>
            <a:avLst/>
            <a:gdLst/>
            <a:ahLst/>
            <a:cxnLst/>
            <a:rect l="l" t="t" r="r" b="b"/>
            <a:pathLst>
              <a:path w="11694795" h="6849745" fill="norm" stroke="1" extrusionOk="0">
                <a:moveTo>
                  <a:pt x="11694200" y="6849193"/>
                </a:moveTo>
                <a:lnTo>
                  <a:pt x="11694200" y="0"/>
                </a:lnTo>
                <a:lnTo>
                  <a:pt x="0" y="0"/>
                </a:lnTo>
                <a:lnTo>
                  <a:pt x="0" y="6849193"/>
                </a:lnTo>
                <a:lnTo>
                  <a:pt x="11694200" y="6849193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980827101" name="object 3"/>
          <p:cNvPicPr/>
          <p:nvPr/>
        </p:nvPicPr>
        <p:blipFill>
          <a:blip r:embed="rId3"/>
          <a:stretch/>
        </p:blipFill>
        <p:spPr bwMode="auto">
          <a:xfrm>
            <a:off x="0" y="9526"/>
            <a:ext cx="11690852" cy="6722233"/>
          </a:xfrm>
          <a:prstGeom prst="rect">
            <a:avLst/>
          </a:prstGeom>
        </p:spPr>
      </p:pic>
      <p:sp>
        <p:nvSpPr>
          <p:cNvPr id="1787403242" name="object 4"/>
          <p:cNvSpPr txBox="1">
            <a:spLocks noGrp="1"/>
          </p:cNvSpPr>
          <p:nvPr>
            <p:ph type="body" idx="1"/>
          </p:nvPr>
        </p:nvSpPr>
        <p:spPr bwMode="auto">
          <a:xfrm>
            <a:off x="616713" y="1386113"/>
            <a:ext cx="10469623" cy="1641319"/>
          </a:xfrm>
          <a:prstGeom prst="rect">
            <a:avLst/>
          </a:prstGeom>
        </p:spPr>
        <p:txBody>
          <a:bodyPr vert="horz" wrap="square" lIns="0" tIns="190346" rIns="0" bIns="0" rtlCol="0">
            <a:spAutoFit/>
          </a:bodyPr>
          <a:lstStyle/>
          <a:p>
            <a:pPr marL="1651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b="1">
                <a:solidFill>
                  <a:srgbClr val="FFFFFF"/>
                </a:solidFill>
                <a:latin typeface="Arial"/>
                <a:cs typeface="Arial"/>
              </a:rPr>
              <a:t>Interacción</a:t>
            </a:r>
            <a:r>
              <a:rPr b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FFFF"/>
                </a:solidFill>
                <a:latin typeface="Arial"/>
                <a:cs typeface="Arial"/>
              </a:rPr>
              <a:t>través</a:t>
            </a:r>
            <a:r>
              <a:rPr b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b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FFFF"/>
                </a:solidFill>
                <a:latin typeface="Arial"/>
                <a:cs typeface="Arial"/>
              </a:rPr>
              <a:t>canales</a:t>
            </a:r>
            <a:r>
              <a:rPr b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>
                <a:solidFill>
                  <a:srgbClr val="FFFFFF"/>
                </a:solidFill>
                <a:latin typeface="Arial"/>
                <a:cs typeface="Arial"/>
              </a:rPr>
              <a:t>virtuales</a:t>
            </a:r>
            <a:endParaRPr/>
          </a:p>
          <a:p>
            <a:pPr marL="165100" marR="5080" algn="just">
              <a:lnSpc>
                <a:spcPts val="2230"/>
              </a:lnSpc>
              <a:spcBef>
                <a:spcPts val="2285"/>
              </a:spcBef>
              <a:defRPr/>
            </a:pPr>
            <a:r>
              <a:rPr>
                <a:solidFill>
                  <a:srgbClr val="FFFFFF"/>
                </a:solidFill>
              </a:rPr>
              <a:t>Las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actividades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se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realizan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través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escenarios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virtuales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en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el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cual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interactuan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el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equipo </a:t>
            </a:r>
            <a:r>
              <a:rPr>
                <a:solidFill>
                  <a:srgbClr val="FFFFFF"/>
                </a:solidFill>
              </a:rPr>
              <a:t>consultor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y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el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personal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designado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por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la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organización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contratante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como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responsable</a:t>
            </a:r>
            <a:r>
              <a:rPr spc="-40">
                <a:solidFill>
                  <a:srgbClr val="FFFFFF"/>
                </a:solidFill>
              </a:rPr>
              <a:t> </a:t>
            </a:r>
            <a:r>
              <a:rPr spc="-25">
                <a:solidFill>
                  <a:srgbClr val="FFFFFF"/>
                </a:solidFill>
              </a:rPr>
              <a:t>de </a:t>
            </a:r>
            <a:r>
              <a:rPr>
                <a:solidFill>
                  <a:srgbClr val="FFFFFF"/>
                </a:solidFill>
              </a:rPr>
              <a:t>acompañar</a:t>
            </a:r>
            <a:r>
              <a:rPr spc="-2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la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implementación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del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SG,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y</a:t>
            </a:r>
            <a:r>
              <a:rPr spc="-2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demás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personal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vinculado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la</a:t>
            </a:r>
            <a:r>
              <a:rPr spc="-2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misma.</a:t>
            </a:r>
            <a:endParaRPr/>
          </a:p>
        </p:txBody>
      </p:sp>
      <p:sp>
        <p:nvSpPr>
          <p:cNvPr id="838868737" name="object 5"/>
          <p:cNvSpPr txBox="1">
            <a:spLocks noGrp="1"/>
          </p:cNvSpPr>
          <p:nvPr>
            <p:ph type="title"/>
          </p:nvPr>
        </p:nvSpPr>
        <p:spPr bwMode="auto">
          <a:xfrm>
            <a:off x="5848" y="223774"/>
            <a:ext cx="9957302" cy="808547"/>
          </a:xfrm>
          <a:prstGeom prst="rect">
            <a:avLst/>
          </a:prstGeom>
        </p:spPr>
        <p:txBody>
          <a:bodyPr vert="horz" wrap="square" lIns="0" tIns="412107" rIns="0" bIns="0" rtlCol="0">
            <a:spAutoFit/>
          </a:bodyPr>
          <a:lstStyle/>
          <a:p>
            <a:pPr marL="1868170" algn="ctr">
              <a:lnSpc>
                <a:spcPct val="100000"/>
              </a:lnSpc>
              <a:spcBef>
                <a:spcPts val="115"/>
              </a:spcBef>
              <a:defRPr/>
            </a:pPr>
            <a:r>
              <a:rPr sz="2550">
                <a:solidFill>
                  <a:srgbClr val="FFFFFF"/>
                </a:solidFill>
              </a:rPr>
              <a:t>MODALIDAD</a:t>
            </a:r>
            <a:r>
              <a:rPr sz="2550" spc="-25">
                <a:solidFill>
                  <a:srgbClr val="FFFFFF"/>
                </a:solidFill>
              </a:rPr>
              <a:t> </a:t>
            </a:r>
            <a:r>
              <a:rPr lang="es-CO" sz="2550">
                <a:solidFill>
                  <a:srgbClr val="FFFFFF"/>
                </a:solidFill>
              </a:rPr>
              <a:t>DEL </a:t>
            </a:r>
            <a:r>
              <a:rPr sz="2550" spc="-10">
                <a:solidFill>
                  <a:srgbClr val="FFFFFF"/>
                </a:solidFill>
              </a:rPr>
              <a:t>SERVICIO</a:t>
            </a:r>
            <a:endParaRPr sz="2550"/>
          </a:p>
        </p:txBody>
      </p:sp>
      <p:pic>
        <p:nvPicPr>
          <p:cNvPr id="38199744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65148675" name="object 3"/>
          <p:cNvPicPr/>
          <p:nvPr/>
        </p:nvPicPr>
        <p:blipFill>
          <a:blip r:embed="rId3"/>
          <a:stretch/>
        </p:blipFill>
        <p:spPr bwMode="auto">
          <a:xfrm rot="0" flipH="0" flipV="0">
            <a:off x="1546235" y="9154"/>
            <a:ext cx="10148385" cy="6849564"/>
          </a:xfrm>
          <a:prstGeom prst="rect">
            <a:avLst/>
          </a:prstGeom>
        </p:spPr>
      </p:pic>
      <p:sp>
        <p:nvSpPr>
          <p:cNvPr id="2088141726" name="object 5"/>
          <p:cNvSpPr/>
          <p:nvPr/>
        </p:nvSpPr>
        <p:spPr bwMode="auto">
          <a:xfrm rot="0" flipH="0" flipV="0">
            <a:off x="544834" y="1122158"/>
            <a:ext cx="7726680" cy="447675"/>
          </a:xfrm>
          <a:custGeom>
            <a:avLst/>
            <a:gdLst/>
            <a:ahLst/>
            <a:cxnLst/>
            <a:rect l="l" t="t" r="r" b="b"/>
            <a:pathLst>
              <a:path w="7726680" h="447675" fill="norm" stroke="1" extrusionOk="0">
                <a:moveTo>
                  <a:pt x="7726222" y="0"/>
                </a:moveTo>
                <a:lnTo>
                  <a:pt x="0" y="0"/>
                </a:lnTo>
                <a:lnTo>
                  <a:pt x="0" y="447437"/>
                </a:lnTo>
                <a:lnTo>
                  <a:pt x="7571192" y="447437"/>
                </a:lnTo>
                <a:lnTo>
                  <a:pt x="7726222" y="0"/>
                </a:lnTo>
                <a:close/>
              </a:path>
            </a:pathLst>
          </a:custGeom>
          <a:solidFill>
            <a:srgbClr val="49AAC5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835543410" name="object 6"/>
          <p:cNvSpPr/>
          <p:nvPr/>
        </p:nvSpPr>
        <p:spPr bwMode="auto">
          <a:xfrm rot="0" flipH="0" flipV="0">
            <a:off x="544834" y="1122158"/>
            <a:ext cx="7726680" cy="447675"/>
          </a:xfrm>
          <a:custGeom>
            <a:avLst/>
            <a:gdLst/>
            <a:ahLst/>
            <a:cxnLst/>
            <a:rect l="l" t="t" r="r" b="b"/>
            <a:pathLst>
              <a:path w="7726680" h="447675" fill="norm" stroke="1" extrusionOk="0">
                <a:moveTo>
                  <a:pt x="0" y="0"/>
                </a:moveTo>
                <a:lnTo>
                  <a:pt x="7726222" y="0"/>
                </a:lnTo>
                <a:lnTo>
                  <a:pt x="7571192" y="447437"/>
                </a:lnTo>
                <a:lnTo>
                  <a:pt x="828407" y="447437"/>
                </a:lnTo>
                <a:lnTo>
                  <a:pt x="0" y="447437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49AAC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64070627" name="object 7"/>
          <p:cNvSpPr/>
          <p:nvPr/>
        </p:nvSpPr>
        <p:spPr bwMode="auto">
          <a:xfrm rot="0" flipH="0" flipV="0">
            <a:off x="544834" y="1689318"/>
            <a:ext cx="7466965" cy="416559"/>
          </a:xfrm>
          <a:custGeom>
            <a:avLst/>
            <a:gdLst/>
            <a:ahLst/>
            <a:cxnLst/>
            <a:rect l="l" t="t" r="r" b="b"/>
            <a:pathLst>
              <a:path w="7466965" h="416560" fill="norm" stroke="1" extrusionOk="0">
                <a:moveTo>
                  <a:pt x="7466778" y="0"/>
                </a:moveTo>
                <a:lnTo>
                  <a:pt x="0" y="0"/>
                </a:lnTo>
                <a:lnTo>
                  <a:pt x="0" y="416126"/>
                </a:lnTo>
                <a:lnTo>
                  <a:pt x="7322593" y="416126"/>
                </a:lnTo>
                <a:lnTo>
                  <a:pt x="7466778" y="0"/>
                </a:lnTo>
                <a:close/>
              </a:path>
            </a:pathLst>
          </a:custGeom>
          <a:solidFill>
            <a:srgbClr val="378DA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390239285" name="object 8"/>
          <p:cNvSpPr/>
          <p:nvPr/>
        </p:nvSpPr>
        <p:spPr bwMode="auto">
          <a:xfrm rot="0" flipH="0" flipV="0">
            <a:off x="544834" y="1689318"/>
            <a:ext cx="7466965" cy="416559"/>
          </a:xfrm>
          <a:custGeom>
            <a:avLst/>
            <a:gdLst/>
            <a:ahLst/>
            <a:cxnLst/>
            <a:rect l="l" t="t" r="r" b="b"/>
            <a:pathLst>
              <a:path w="7466965" h="416560" fill="norm" stroke="1" extrusionOk="0">
                <a:moveTo>
                  <a:pt x="0" y="0"/>
                </a:moveTo>
                <a:lnTo>
                  <a:pt x="7466778" y="0"/>
                </a:lnTo>
                <a:lnTo>
                  <a:pt x="7322593" y="416126"/>
                </a:lnTo>
                <a:lnTo>
                  <a:pt x="0" y="416126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378DAF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136023353" name="object 9"/>
          <p:cNvSpPr/>
          <p:nvPr/>
        </p:nvSpPr>
        <p:spPr bwMode="auto">
          <a:xfrm rot="0" flipH="0" flipV="0">
            <a:off x="540000" y="2243533"/>
            <a:ext cx="7218680" cy="447675"/>
          </a:xfrm>
          <a:custGeom>
            <a:avLst/>
            <a:gdLst/>
            <a:ahLst/>
            <a:cxnLst/>
            <a:rect l="l" t="t" r="r" b="b"/>
            <a:pathLst>
              <a:path w="7218680" h="447675" fill="norm" stroke="1" extrusionOk="0">
                <a:moveTo>
                  <a:pt x="7218132" y="0"/>
                </a:moveTo>
                <a:lnTo>
                  <a:pt x="0" y="0"/>
                </a:lnTo>
                <a:lnTo>
                  <a:pt x="0" y="447436"/>
                </a:lnTo>
                <a:lnTo>
                  <a:pt x="7063098" y="447436"/>
                </a:lnTo>
                <a:lnTo>
                  <a:pt x="7218132" y="0"/>
                </a:lnTo>
                <a:close/>
              </a:path>
            </a:pathLst>
          </a:custGeom>
          <a:solidFill>
            <a:srgbClr val="2E7DA1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81921322" name="object 10"/>
          <p:cNvSpPr/>
          <p:nvPr/>
        </p:nvSpPr>
        <p:spPr bwMode="auto">
          <a:xfrm rot="0" flipH="0" flipV="0">
            <a:off x="540000" y="2243533"/>
            <a:ext cx="7218680" cy="447675"/>
          </a:xfrm>
          <a:custGeom>
            <a:avLst/>
            <a:gdLst/>
            <a:ahLst/>
            <a:cxnLst/>
            <a:rect l="l" t="t" r="r" b="b"/>
            <a:pathLst>
              <a:path w="7218680" h="447675" fill="norm" stroke="1" extrusionOk="0">
                <a:moveTo>
                  <a:pt x="0" y="0"/>
                </a:moveTo>
                <a:lnTo>
                  <a:pt x="7218132" y="0"/>
                </a:lnTo>
                <a:lnTo>
                  <a:pt x="7063098" y="447436"/>
                </a:lnTo>
                <a:lnTo>
                  <a:pt x="0" y="447436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2E7DA1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461115134" name="object 11"/>
          <p:cNvSpPr/>
          <p:nvPr/>
        </p:nvSpPr>
        <p:spPr bwMode="auto">
          <a:xfrm rot="0" flipH="0" flipV="0">
            <a:off x="544834" y="2829713"/>
            <a:ext cx="6979284" cy="447675"/>
          </a:xfrm>
          <a:custGeom>
            <a:avLst/>
            <a:gdLst/>
            <a:ahLst/>
            <a:cxnLst/>
            <a:rect l="l" t="t" r="r" b="b"/>
            <a:pathLst>
              <a:path w="6979284" h="447675" fill="norm" stroke="1" extrusionOk="0">
                <a:moveTo>
                  <a:pt x="6979250" y="0"/>
                </a:moveTo>
                <a:lnTo>
                  <a:pt x="0" y="0"/>
                </a:lnTo>
                <a:lnTo>
                  <a:pt x="0" y="447437"/>
                </a:lnTo>
                <a:lnTo>
                  <a:pt x="6824216" y="447437"/>
                </a:lnTo>
                <a:lnTo>
                  <a:pt x="6979250" y="0"/>
                </a:lnTo>
                <a:close/>
              </a:path>
            </a:pathLst>
          </a:custGeom>
          <a:solidFill>
            <a:srgbClr val="378DA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94323117" name="object 12"/>
          <p:cNvSpPr/>
          <p:nvPr/>
        </p:nvSpPr>
        <p:spPr bwMode="auto">
          <a:xfrm rot="0" flipH="0" flipV="0">
            <a:off x="544834" y="2829713"/>
            <a:ext cx="6979284" cy="447675"/>
          </a:xfrm>
          <a:custGeom>
            <a:avLst/>
            <a:gdLst/>
            <a:ahLst/>
            <a:cxnLst/>
            <a:rect l="l" t="t" r="r" b="b"/>
            <a:pathLst>
              <a:path w="6979284" h="447675" fill="norm" stroke="1" extrusionOk="0">
                <a:moveTo>
                  <a:pt x="0" y="0"/>
                </a:moveTo>
                <a:lnTo>
                  <a:pt x="6979250" y="0"/>
                </a:lnTo>
                <a:lnTo>
                  <a:pt x="6824216" y="447437"/>
                </a:lnTo>
                <a:lnTo>
                  <a:pt x="0" y="447437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378DAF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29810713" name="object 13"/>
          <p:cNvSpPr/>
          <p:nvPr/>
        </p:nvSpPr>
        <p:spPr bwMode="auto">
          <a:xfrm rot="0" flipH="0" flipV="0">
            <a:off x="544834" y="3436828"/>
            <a:ext cx="6733540" cy="551815"/>
          </a:xfrm>
          <a:custGeom>
            <a:avLst/>
            <a:gdLst/>
            <a:ahLst/>
            <a:cxnLst/>
            <a:rect l="l" t="t" r="r" b="b"/>
            <a:pathLst>
              <a:path w="6733540" h="551814" fill="norm" stroke="1" extrusionOk="0">
                <a:moveTo>
                  <a:pt x="6732913" y="0"/>
                </a:moveTo>
                <a:lnTo>
                  <a:pt x="0" y="0"/>
                </a:lnTo>
                <a:lnTo>
                  <a:pt x="0" y="551282"/>
                </a:lnTo>
                <a:lnTo>
                  <a:pt x="6536472" y="551282"/>
                </a:lnTo>
                <a:lnTo>
                  <a:pt x="6732913" y="0"/>
                </a:lnTo>
                <a:close/>
              </a:path>
            </a:pathLst>
          </a:custGeom>
          <a:solidFill>
            <a:srgbClr val="49AAC5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664767149" name="object 14"/>
          <p:cNvSpPr/>
          <p:nvPr/>
        </p:nvSpPr>
        <p:spPr bwMode="auto">
          <a:xfrm rot="0" flipH="0" flipV="0">
            <a:off x="544834" y="3436828"/>
            <a:ext cx="6733540" cy="551815"/>
          </a:xfrm>
          <a:custGeom>
            <a:avLst/>
            <a:gdLst/>
            <a:ahLst/>
            <a:cxnLst/>
            <a:rect l="l" t="t" r="r" b="b"/>
            <a:pathLst>
              <a:path w="6733540" h="551814" fill="norm" stroke="1" extrusionOk="0">
                <a:moveTo>
                  <a:pt x="0" y="0"/>
                </a:moveTo>
                <a:lnTo>
                  <a:pt x="6732913" y="0"/>
                </a:lnTo>
                <a:lnTo>
                  <a:pt x="6536472" y="551282"/>
                </a:lnTo>
                <a:lnTo>
                  <a:pt x="0" y="551282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49AAC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388965486" name="object 15"/>
          <p:cNvSpPr txBox="1">
            <a:spLocks noGrp="1"/>
          </p:cNvSpPr>
          <p:nvPr>
            <p:ph type="title"/>
          </p:nvPr>
        </p:nvSpPr>
        <p:spPr bwMode="auto">
          <a:xfrm>
            <a:off x="517608" y="223774"/>
            <a:ext cx="6894195" cy="8064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3335" marR="5080" indent="-1270">
              <a:lnSpc>
                <a:spcPts val="3010"/>
              </a:lnSpc>
              <a:spcBef>
                <a:spcPts val="310"/>
              </a:spcBef>
              <a:defRPr/>
            </a:pPr>
            <a:r>
              <a:rPr sz="2600"/>
              <a:t>FUNCIONALIDADES DEL</a:t>
            </a:r>
            <a:r>
              <a:rPr sz="2600" spc="-65"/>
              <a:t> </a:t>
            </a:r>
            <a:r>
              <a:rPr sz="2600"/>
              <a:t>SOFTWARE</a:t>
            </a:r>
            <a:r>
              <a:rPr sz="2600" spc="-5"/>
              <a:t> </a:t>
            </a:r>
            <a:r>
              <a:rPr sz="2600" spc="-20"/>
              <a:t>SIAG </a:t>
            </a:r>
            <a:r>
              <a:rPr sz="2600"/>
              <a:t>UTILIZADO</a:t>
            </a:r>
            <a:r>
              <a:rPr sz="2600" spc="-10"/>
              <a:t> </a:t>
            </a:r>
            <a:r>
              <a:rPr sz="2600"/>
              <a:t>EN</a:t>
            </a:r>
            <a:r>
              <a:rPr sz="2600" spc="20"/>
              <a:t> </a:t>
            </a:r>
            <a:r>
              <a:rPr sz="2600"/>
              <a:t>LA</a:t>
            </a:r>
            <a:r>
              <a:rPr sz="2600" spc="-75"/>
              <a:t> </a:t>
            </a:r>
            <a:r>
              <a:rPr sz="2600" spc="-10"/>
              <a:t>CONSULTORÍA</a:t>
            </a:r>
            <a:endParaRPr sz="2600"/>
          </a:p>
        </p:txBody>
      </p:sp>
      <p:grpSp>
        <p:nvGrpSpPr>
          <p:cNvPr id="267915209" name="object 16"/>
          <p:cNvGrpSpPr/>
          <p:nvPr/>
        </p:nvGrpSpPr>
        <p:grpSpPr bwMode="auto">
          <a:xfrm>
            <a:off x="541235" y="4145476"/>
            <a:ext cx="6490335" cy="1352940"/>
            <a:chOff x="541235" y="4145476"/>
            <a:chExt cx="6490335" cy="1260475"/>
          </a:xfrm>
        </p:grpSpPr>
        <p:sp>
          <p:nvSpPr>
            <p:cNvPr id="17" name="object 17"/>
            <p:cNvSpPr/>
            <p:nvPr/>
          </p:nvSpPr>
          <p:spPr bwMode="auto">
            <a:xfrm>
              <a:off x="544835" y="4149076"/>
              <a:ext cx="6483350" cy="551815"/>
            </a:xfrm>
            <a:custGeom>
              <a:avLst/>
              <a:gdLst/>
              <a:ahLst/>
              <a:cxnLst/>
              <a:rect l="l" t="t" r="r" b="b"/>
              <a:pathLst>
                <a:path w="6483350" h="551814" fill="norm" stroke="1" extrusionOk="0">
                  <a:moveTo>
                    <a:pt x="6482911" y="0"/>
                  </a:moveTo>
                  <a:lnTo>
                    <a:pt x="0" y="0"/>
                  </a:lnTo>
                  <a:lnTo>
                    <a:pt x="0" y="551281"/>
                  </a:lnTo>
                  <a:lnTo>
                    <a:pt x="6286470" y="551281"/>
                  </a:lnTo>
                  <a:lnTo>
                    <a:pt x="6482911" y="0"/>
                  </a:lnTo>
                  <a:close/>
                </a:path>
              </a:pathLst>
            </a:custGeom>
            <a:solidFill>
              <a:srgbClr val="49AAC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544835" y="4149076"/>
              <a:ext cx="6483350" cy="551815"/>
            </a:xfrm>
            <a:custGeom>
              <a:avLst/>
              <a:gdLst/>
              <a:ahLst/>
              <a:cxnLst/>
              <a:rect l="l" t="t" r="r" b="b"/>
              <a:pathLst>
                <a:path w="6483350" h="551814" fill="norm" stroke="1" extrusionOk="0">
                  <a:moveTo>
                    <a:pt x="0" y="0"/>
                  </a:moveTo>
                  <a:lnTo>
                    <a:pt x="6482911" y="0"/>
                  </a:lnTo>
                  <a:lnTo>
                    <a:pt x="6286470" y="551281"/>
                  </a:lnTo>
                  <a:lnTo>
                    <a:pt x="0" y="5512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199">
              <a:solidFill>
                <a:srgbClr val="49AA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9" name="object 19"/>
            <p:cNvSpPr/>
            <p:nvPr/>
          </p:nvSpPr>
          <p:spPr bwMode="auto">
            <a:xfrm>
              <a:off x="544835" y="4850982"/>
              <a:ext cx="6250305" cy="551815"/>
            </a:xfrm>
            <a:custGeom>
              <a:avLst/>
              <a:gdLst/>
              <a:ahLst/>
              <a:cxnLst/>
              <a:rect l="l" t="t" r="r" b="b"/>
              <a:pathLst>
                <a:path w="6250305" h="551814" fill="norm" stroke="1" extrusionOk="0">
                  <a:moveTo>
                    <a:pt x="6250059" y="0"/>
                  </a:moveTo>
                  <a:lnTo>
                    <a:pt x="0" y="0"/>
                  </a:lnTo>
                  <a:lnTo>
                    <a:pt x="0" y="551282"/>
                  </a:lnTo>
                  <a:lnTo>
                    <a:pt x="6053618" y="551282"/>
                  </a:lnTo>
                  <a:lnTo>
                    <a:pt x="6250059" y="0"/>
                  </a:lnTo>
                  <a:close/>
                </a:path>
              </a:pathLst>
            </a:custGeom>
            <a:solidFill>
              <a:srgbClr val="49AAC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0" name="object 20"/>
            <p:cNvSpPr/>
            <p:nvPr/>
          </p:nvSpPr>
          <p:spPr bwMode="auto">
            <a:xfrm>
              <a:off x="544835" y="4850982"/>
              <a:ext cx="6250305" cy="551815"/>
            </a:xfrm>
            <a:custGeom>
              <a:avLst/>
              <a:gdLst/>
              <a:ahLst/>
              <a:cxnLst/>
              <a:rect l="l" t="t" r="r" b="b"/>
              <a:pathLst>
                <a:path w="6250305" h="551814" fill="norm" stroke="1" extrusionOk="0">
                  <a:moveTo>
                    <a:pt x="0" y="0"/>
                  </a:moveTo>
                  <a:lnTo>
                    <a:pt x="6250059" y="0"/>
                  </a:lnTo>
                  <a:lnTo>
                    <a:pt x="6053618" y="551282"/>
                  </a:lnTo>
                  <a:lnTo>
                    <a:pt x="0" y="5512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199">
              <a:solidFill>
                <a:srgbClr val="49AA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999608076" name="object 21"/>
          <p:cNvSpPr txBox="1"/>
          <p:nvPr/>
        </p:nvSpPr>
        <p:spPr bwMode="auto">
          <a:xfrm>
            <a:off x="747278" y="1151713"/>
            <a:ext cx="6584950" cy="43467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95"/>
              </a:spcBef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Digitalización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información</a:t>
            </a:r>
            <a:endParaRPr sz="2000">
              <a:latin typeface="Arial"/>
              <a:cs typeface="Arial"/>
            </a:endParaRPr>
          </a:p>
          <a:p>
            <a:pPr marL="12700" marR="5080" indent="16510">
              <a:lnSpc>
                <a:spcPts val="4470"/>
              </a:lnSpc>
              <a:spcBef>
                <a:spcPts val="320"/>
              </a:spcBef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Optimización</a:t>
            </a:r>
            <a:r>
              <a:rPr sz="20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tareas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automatización</a:t>
            </a:r>
            <a:r>
              <a:rPr sz="20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procesos.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Firmas</a:t>
            </a:r>
            <a:r>
              <a:rPr sz="20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digitalizadas</a:t>
            </a:r>
            <a:endParaRPr sz="200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814"/>
              </a:spcBef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Analíticas</a:t>
            </a:r>
            <a:r>
              <a:rPr sz="20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datos</a:t>
            </a:r>
            <a:r>
              <a:rPr sz="20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2000" b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gráficas</a:t>
            </a:r>
            <a:r>
              <a:rPr sz="20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personalizada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15"/>
              </a:spcBef>
              <a:defRPr/>
            </a:pPr>
            <a:endParaRPr sz="2000">
              <a:latin typeface="Arial"/>
              <a:cs typeface="Arial"/>
            </a:endParaRPr>
          </a:p>
          <a:p>
            <a:pPr marL="33020">
              <a:lnSpc>
                <a:spcPct val="100000"/>
              </a:lnSpc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Integración</a:t>
            </a:r>
            <a:r>
              <a:rPr sz="2000" b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varios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sistemas</a:t>
            </a:r>
            <a:r>
              <a:rPr sz="20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gestión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5"/>
              </a:spcBef>
              <a:defRPr/>
            </a:pPr>
            <a:endParaRPr sz="2000">
              <a:latin typeface="Arial"/>
              <a:cs typeface="Arial"/>
            </a:endParaRPr>
          </a:p>
          <a:p>
            <a:pPr marL="33020">
              <a:lnSpc>
                <a:spcPct val="100000"/>
              </a:lnSpc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Adaptación</a:t>
            </a:r>
            <a:r>
              <a:rPr sz="2000" b="1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cualquier</a:t>
            </a:r>
            <a:r>
              <a:rPr sz="2000" b="1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dispositivo</a:t>
            </a:r>
            <a:r>
              <a:rPr sz="2000" b="1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móvil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defRPr/>
            </a:pPr>
            <a:endParaRPr sz="2000">
              <a:latin typeface="Arial"/>
              <a:cs typeface="Arial"/>
            </a:endParaRPr>
          </a:p>
          <a:p>
            <a:pPr marL="55243" marR="2623820" indent="-22860" algn="just">
              <a:lnSpc>
                <a:spcPts val="2160"/>
              </a:lnSpc>
              <a:spcBef>
                <a:spcPts val="5"/>
              </a:spcBef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Cargue</a:t>
            </a:r>
            <a:r>
              <a:rPr sz="20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masivo</a:t>
            </a:r>
            <a:r>
              <a:rPr sz="20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información</a:t>
            </a:r>
            <a:r>
              <a:rPr sz="20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actualizaciones</a:t>
            </a:r>
            <a:r>
              <a:rPr sz="2000" b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automáticas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61315399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0890007" name="object 2"/>
          <p:cNvSpPr/>
          <p:nvPr/>
        </p:nvSpPr>
        <p:spPr bwMode="auto">
          <a:xfrm>
            <a:off x="0" y="7272"/>
            <a:ext cx="11691620" cy="6851650"/>
          </a:xfrm>
          <a:custGeom>
            <a:avLst/>
            <a:gdLst/>
            <a:ahLst/>
            <a:cxnLst/>
            <a:rect l="l" t="t" r="r" b="b"/>
            <a:pathLst>
              <a:path w="11691620" h="6851650" fill="norm" stroke="1" extrusionOk="0">
                <a:moveTo>
                  <a:pt x="11691355" y="6851448"/>
                </a:moveTo>
                <a:lnTo>
                  <a:pt x="11691355" y="0"/>
                </a:lnTo>
                <a:lnTo>
                  <a:pt x="0" y="0"/>
                </a:lnTo>
                <a:lnTo>
                  <a:pt x="0" y="6851448"/>
                </a:lnTo>
                <a:lnTo>
                  <a:pt x="11691355" y="6851448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142613091" name="object 3"/>
          <p:cNvSpPr/>
          <p:nvPr/>
        </p:nvSpPr>
        <p:spPr bwMode="auto">
          <a:xfrm>
            <a:off x="2332861" y="1208030"/>
            <a:ext cx="836294" cy="203200"/>
          </a:xfrm>
          <a:custGeom>
            <a:avLst/>
            <a:gdLst/>
            <a:ahLst/>
            <a:cxnLst/>
            <a:rect l="l" t="t" r="r" b="b"/>
            <a:pathLst>
              <a:path w="836294" h="203200" fill="norm" stroke="1" extrusionOk="0">
                <a:moveTo>
                  <a:pt x="144348" y="0"/>
                </a:moveTo>
                <a:lnTo>
                  <a:pt x="0" y="0"/>
                </a:lnTo>
                <a:lnTo>
                  <a:pt x="0" y="199637"/>
                </a:lnTo>
                <a:lnTo>
                  <a:pt x="148978" y="199637"/>
                </a:lnTo>
                <a:lnTo>
                  <a:pt x="148978" y="176079"/>
                </a:lnTo>
                <a:lnTo>
                  <a:pt x="26416" y="176079"/>
                </a:lnTo>
                <a:lnTo>
                  <a:pt x="26416" y="108126"/>
                </a:lnTo>
                <a:lnTo>
                  <a:pt x="136856" y="108126"/>
                </a:lnTo>
                <a:lnTo>
                  <a:pt x="136856" y="84703"/>
                </a:lnTo>
                <a:lnTo>
                  <a:pt x="26416" y="84703"/>
                </a:lnTo>
                <a:lnTo>
                  <a:pt x="26416" y="23558"/>
                </a:lnTo>
                <a:lnTo>
                  <a:pt x="144348" y="23558"/>
                </a:lnTo>
                <a:lnTo>
                  <a:pt x="144348" y="0"/>
                </a:lnTo>
                <a:close/>
              </a:path>
              <a:path w="836294" h="203200" fill="norm" stroke="1" extrusionOk="0">
                <a:moveTo>
                  <a:pt x="200591" y="55018"/>
                </a:moveTo>
                <a:lnTo>
                  <a:pt x="169948" y="55018"/>
                </a:lnTo>
                <a:lnTo>
                  <a:pt x="218836" y="124466"/>
                </a:lnTo>
                <a:lnTo>
                  <a:pt x="165999" y="199637"/>
                </a:lnTo>
                <a:lnTo>
                  <a:pt x="195687" y="199637"/>
                </a:lnTo>
                <a:lnTo>
                  <a:pt x="233682" y="142577"/>
                </a:lnTo>
                <a:lnTo>
                  <a:pt x="261257" y="142577"/>
                </a:lnTo>
                <a:lnTo>
                  <a:pt x="247571" y="123106"/>
                </a:lnTo>
                <a:lnTo>
                  <a:pt x="260765" y="105130"/>
                </a:lnTo>
                <a:lnTo>
                  <a:pt x="232865" y="105130"/>
                </a:lnTo>
                <a:lnTo>
                  <a:pt x="230320" y="100771"/>
                </a:lnTo>
                <a:lnTo>
                  <a:pt x="226961" y="95371"/>
                </a:lnTo>
                <a:lnTo>
                  <a:pt x="222785" y="88927"/>
                </a:lnTo>
                <a:lnTo>
                  <a:pt x="200591" y="55018"/>
                </a:lnTo>
                <a:close/>
              </a:path>
              <a:path w="836294" h="203200" fill="norm" stroke="1" extrusionOk="0">
                <a:moveTo>
                  <a:pt x="261257" y="142577"/>
                </a:moveTo>
                <a:lnTo>
                  <a:pt x="233682" y="142577"/>
                </a:lnTo>
                <a:lnTo>
                  <a:pt x="241576" y="154699"/>
                </a:lnTo>
                <a:lnTo>
                  <a:pt x="271266" y="199637"/>
                </a:lnTo>
                <a:lnTo>
                  <a:pt x="301362" y="199637"/>
                </a:lnTo>
                <a:lnTo>
                  <a:pt x="261257" y="142577"/>
                </a:lnTo>
                <a:close/>
              </a:path>
              <a:path w="836294" h="203200" fill="norm" stroke="1" extrusionOk="0">
                <a:moveTo>
                  <a:pt x="297547" y="55018"/>
                </a:moveTo>
                <a:lnTo>
                  <a:pt x="268270" y="55018"/>
                </a:lnTo>
                <a:lnTo>
                  <a:pt x="243895" y="89197"/>
                </a:lnTo>
                <a:lnTo>
                  <a:pt x="240536" y="93826"/>
                </a:lnTo>
                <a:lnTo>
                  <a:pt x="236857" y="99137"/>
                </a:lnTo>
                <a:lnTo>
                  <a:pt x="232865" y="105130"/>
                </a:lnTo>
                <a:lnTo>
                  <a:pt x="260765" y="105130"/>
                </a:lnTo>
                <a:lnTo>
                  <a:pt x="297547" y="55018"/>
                </a:lnTo>
                <a:close/>
              </a:path>
              <a:path w="836294" h="203200" fill="norm" stroke="1" extrusionOk="0">
                <a:moveTo>
                  <a:pt x="381160" y="51749"/>
                </a:moveTo>
                <a:lnTo>
                  <a:pt x="342502" y="63086"/>
                </a:lnTo>
                <a:lnTo>
                  <a:pt x="318315" y="96143"/>
                </a:lnTo>
                <a:lnTo>
                  <a:pt x="313617" y="128551"/>
                </a:lnTo>
                <a:lnTo>
                  <a:pt x="314751" y="144809"/>
                </a:lnTo>
                <a:lnTo>
                  <a:pt x="314779" y="145203"/>
                </a:lnTo>
                <a:lnTo>
                  <a:pt x="332207" y="183362"/>
                </a:lnTo>
                <a:lnTo>
                  <a:pt x="367481" y="201685"/>
                </a:lnTo>
                <a:lnTo>
                  <a:pt x="382525" y="202906"/>
                </a:lnTo>
                <a:lnTo>
                  <a:pt x="394558" y="202140"/>
                </a:lnTo>
                <a:lnTo>
                  <a:pt x="431385" y="183900"/>
                </a:lnTo>
                <a:lnTo>
                  <a:pt x="432275" y="182750"/>
                </a:lnTo>
                <a:lnTo>
                  <a:pt x="382657" y="182750"/>
                </a:lnTo>
                <a:lnTo>
                  <a:pt x="373976" y="181958"/>
                </a:lnTo>
                <a:lnTo>
                  <a:pt x="342996" y="154631"/>
                </a:lnTo>
                <a:lnTo>
                  <a:pt x="338946" y="133592"/>
                </a:lnTo>
                <a:lnTo>
                  <a:pt x="446798" y="133592"/>
                </a:lnTo>
                <a:lnTo>
                  <a:pt x="446916" y="128551"/>
                </a:lnTo>
                <a:lnTo>
                  <a:pt x="446935" y="127054"/>
                </a:lnTo>
                <a:lnTo>
                  <a:pt x="446010" y="113436"/>
                </a:lnTo>
                <a:lnTo>
                  <a:pt x="340307" y="113436"/>
                </a:lnTo>
                <a:lnTo>
                  <a:pt x="341502" y="104883"/>
                </a:lnTo>
                <a:lnTo>
                  <a:pt x="365892" y="74727"/>
                </a:lnTo>
                <a:lnTo>
                  <a:pt x="381434" y="71902"/>
                </a:lnTo>
                <a:lnTo>
                  <a:pt x="428850" y="71902"/>
                </a:lnTo>
                <a:lnTo>
                  <a:pt x="428550" y="71495"/>
                </a:lnTo>
                <a:lnTo>
                  <a:pt x="418693" y="62856"/>
                </a:lnTo>
                <a:lnTo>
                  <a:pt x="407694" y="56788"/>
                </a:lnTo>
                <a:lnTo>
                  <a:pt x="407855" y="56788"/>
                </a:lnTo>
                <a:lnTo>
                  <a:pt x="395085" y="53009"/>
                </a:lnTo>
                <a:lnTo>
                  <a:pt x="395285" y="53009"/>
                </a:lnTo>
                <a:lnTo>
                  <a:pt x="381160" y="51749"/>
                </a:lnTo>
                <a:close/>
              </a:path>
              <a:path w="836294" h="203200" fill="norm" stroke="1" extrusionOk="0">
                <a:moveTo>
                  <a:pt x="420789" y="153065"/>
                </a:moveTo>
                <a:lnTo>
                  <a:pt x="391647" y="182750"/>
                </a:lnTo>
                <a:lnTo>
                  <a:pt x="432275" y="182750"/>
                </a:lnTo>
                <a:lnTo>
                  <a:pt x="437572" y="175909"/>
                </a:lnTo>
                <a:lnTo>
                  <a:pt x="442483" y="166675"/>
                </a:lnTo>
                <a:lnTo>
                  <a:pt x="446119" y="156197"/>
                </a:lnTo>
                <a:lnTo>
                  <a:pt x="420789" y="153065"/>
                </a:lnTo>
                <a:close/>
              </a:path>
              <a:path w="836294" h="203200" fill="norm" stroke="1" extrusionOk="0">
                <a:moveTo>
                  <a:pt x="428850" y="71902"/>
                </a:moveTo>
                <a:lnTo>
                  <a:pt x="381434" y="71902"/>
                </a:lnTo>
                <a:lnTo>
                  <a:pt x="390327" y="72787"/>
                </a:lnTo>
                <a:lnTo>
                  <a:pt x="398353" y="75442"/>
                </a:lnTo>
                <a:lnTo>
                  <a:pt x="421062" y="113436"/>
                </a:lnTo>
                <a:lnTo>
                  <a:pt x="446010" y="113436"/>
                </a:lnTo>
                <a:lnTo>
                  <a:pt x="445866" y="111326"/>
                </a:lnTo>
                <a:lnTo>
                  <a:pt x="445786" y="110152"/>
                </a:lnTo>
                <a:lnTo>
                  <a:pt x="442339" y="95259"/>
                </a:lnTo>
                <a:lnTo>
                  <a:pt x="436594" y="82373"/>
                </a:lnTo>
                <a:lnTo>
                  <a:pt x="428850" y="71902"/>
                </a:lnTo>
                <a:close/>
              </a:path>
              <a:path w="836294" h="203200" fill="norm" stroke="1" extrusionOk="0">
                <a:moveTo>
                  <a:pt x="498956" y="55018"/>
                </a:moveTo>
                <a:lnTo>
                  <a:pt x="476895" y="55018"/>
                </a:lnTo>
                <a:lnTo>
                  <a:pt x="476895" y="199637"/>
                </a:lnTo>
                <a:lnTo>
                  <a:pt x="501407" y="199637"/>
                </a:lnTo>
                <a:lnTo>
                  <a:pt x="501407" y="120653"/>
                </a:lnTo>
                <a:lnTo>
                  <a:pt x="502118" y="107879"/>
                </a:lnTo>
                <a:lnTo>
                  <a:pt x="525010" y="75578"/>
                </a:lnTo>
                <a:lnTo>
                  <a:pt x="498956" y="75578"/>
                </a:lnTo>
                <a:lnTo>
                  <a:pt x="498956" y="55018"/>
                </a:lnTo>
                <a:close/>
              </a:path>
              <a:path w="836294" h="203200" fill="norm" stroke="1" extrusionOk="0">
                <a:moveTo>
                  <a:pt x="588445" y="72993"/>
                </a:moveTo>
                <a:lnTo>
                  <a:pt x="546342" y="72993"/>
                </a:lnTo>
                <a:lnTo>
                  <a:pt x="552041" y="74470"/>
                </a:lnTo>
                <a:lnTo>
                  <a:pt x="561754" y="80370"/>
                </a:lnTo>
                <a:lnTo>
                  <a:pt x="565138" y="84319"/>
                </a:lnTo>
                <a:lnTo>
                  <a:pt x="568951" y="94216"/>
                </a:lnTo>
                <a:lnTo>
                  <a:pt x="569904" y="101682"/>
                </a:lnTo>
                <a:lnTo>
                  <a:pt x="569904" y="199637"/>
                </a:lnTo>
                <a:lnTo>
                  <a:pt x="594413" y="199637"/>
                </a:lnTo>
                <a:lnTo>
                  <a:pt x="594297" y="97334"/>
                </a:lnTo>
                <a:lnTo>
                  <a:pt x="593959" y="91422"/>
                </a:lnTo>
                <a:lnTo>
                  <a:pt x="593053" y="86881"/>
                </a:lnTo>
                <a:lnTo>
                  <a:pt x="591700" y="80370"/>
                </a:lnTo>
                <a:lnTo>
                  <a:pt x="591601" y="79891"/>
                </a:lnTo>
                <a:lnTo>
                  <a:pt x="589060" y="73854"/>
                </a:lnTo>
                <a:lnTo>
                  <a:pt x="588445" y="72993"/>
                </a:lnTo>
                <a:close/>
              </a:path>
              <a:path w="836294" h="203200" fill="norm" stroke="1" extrusionOk="0">
                <a:moveTo>
                  <a:pt x="553697" y="51749"/>
                </a:moveTo>
                <a:lnTo>
                  <a:pt x="544982" y="51749"/>
                </a:lnTo>
                <a:lnTo>
                  <a:pt x="530089" y="53315"/>
                </a:lnTo>
                <a:lnTo>
                  <a:pt x="530606" y="53315"/>
                </a:lnTo>
                <a:lnTo>
                  <a:pt x="518427" y="57706"/>
                </a:lnTo>
                <a:lnTo>
                  <a:pt x="507806" y="65153"/>
                </a:lnTo>
                <a:lnTo>
                  <a:pt x="498956" y="75578"/>
                </a:lnTo>
                <a:lnTo>
                  <a:pt x="524840" y="75578"/>
                </a:lnTo>
                <a:lnTo>
                  <a:pt x="532246" y="73614"/>
                </a:lnTo>
                <a:lnTo>
                  <a:pt x="539808" y="72993"/>
                </a:lnTo>
                <a:lnTo>
                  <a:pt x="588445" y="72993"/>
                </a:lnTo>
                <a:lnTo>
                  <a:pt x="581795" y="63687"/>
                </a:lnTo>
                <a:lnTo>
                  <a:pt x="576327" y="59579"/>
                </a:lnTo>
                <a:lnTo>
                  <a:pt x="561710" y="53315"/>
                </a:lnTo>
                <a:lnTo>
                  <a:pt x="553697" y="51749"/>
                </a:lnTo>
                <a:close/>
              </a:path>
              <a:path w="836294" h="203200" fill="norm" stroke="1" extrusionOk="0">
                <a:moveTo>
                  <a:pt x="660869" y="74080"/>
                </a:moveTo>
                <a:lnTo>
                  <a:pt x="636493" y="74080"/>
                </a:lnTo>
                <a:lnTo>
                  <a:pt x="636493" y="157288"/>
                </a:lnTo>
                <a:lnTo>
                  <a:pt x="636648" y="165639"/>
                </a:lnTo>
                <a:lnTo>
                  <a:pt x="636680" y="167368"/>
                </a:lnTo>
                <a:lnTo>
                  <a:pt x="661643" y="201546"/>
                </a:lnTo>
                <a:lnTo>
                  <a:pt x="675985" y="201546"/>
                </a:lnTo>
                <a:lnTo>
                  <a:pt x="682156" y="200818"/>
                </a:lnTo>
                <a:lnTo>
                  <a:pt x="689057" y="199364"/>
                </a:lnTo>
                <a:lnTo>
                  <a:pt x="685674" y="178668"/>
                </a:lnTo>
                <a:lnTo>
                  <a:pt x="671126" y="178668"/>
                </a:lnTo>
                <a:lnTo>
                  <a:pt x="668336" y="178078"/>
                </a:lnTo>
                <a:lnTo>
                  <a:pt x="664433" y="175715"/>
                </a:lnTo>
                <a:lnTo>
                  <a:pt x="663026" y="174128"/>
                </a:lnTo>
                <a:lnTo>
                  <a:pt x="661301" y="170133"/>
                </a:lnTo>
                <a:lnTo>
                  <a:pt x="660869" y="165639"/>
                </a:lnTo>
                <a:lnTo>
                  <a:pt x="660869" y="74080"/>
                </a:lnTo>
                <a:close/>
              </a:path>
              <a:path w="836294" h="203200" fill="norm" stroke="1" extrusionOk="0">
                <a:moveTo>
                  <a:pt x="685518" y="177713"/>
                </a:moveTo>
                <a:lnTo>
                  <a:pt x="681069" y="178351"/>
                </a:lnTo>
                <a:lnTo>
                  <a:pt x="677484" y="178668"/>
                </a:lnTo>
                <a:lnTo>
                  <a:pt x="685674" y="178668"/>
                </a:lnTo>
                <a:lnTo>
                  <a:pt x="685577" y="178078"/>
                </a:lnTo>
                <a:lnTo>
                  <a:pt x="685518" y="177713"/>
                </a:lnTo>
                <a:close/>
              </a:path>
              <a:path w="836294" h="203200" fill="norm" stroke="1" extrusionOk="0">
                <a:moveTo>
                  <a:pt x="685518" y="55018"/>
                </a:moveTo>
                <a:lnTo>
                  <a:pt x="618519" y="55018"/>
                </a:lnTo>
                <a:lnTo>
                  <a:pt x="618519" y="74080"/>
                </a:lnTo>
                <a:lnTo>
                  <a:pt x="685518" y="74080"/>
                </a:lnTo>
                <a:lnTo>
                  <a:pt x="685518" y="55018"/>
                </a:lnTo>
                <a:close/>
              </a:path>
              <a:path w="836294" h="203200" fill="norm" stroke="1" extrusionOk="0">
                <a:moveTo>
                  <a:pt x="660869" y="4497"/>
                </a:moveTo>
                <a:lnTo>
                  <a:pt x="636493" y="19202"/>
                </a:lnTo>
                <a:lnTo>
                  <a:pt x="636493" y="55018"/>
                </a:lnTo>
                <a:lnTo>
                  <a:pt x="660869" y="55018"/>
                </a:lnTo>
                <a:lnTo>
                  <a:pt x="660869" y="4497"/>
                </a:lnTo>
                <a:close/>
              </a:path>
              <a:path w="836294" h="203200" fill="norm" stroke="1" extrusionOk="0">
                <a:moveTo>
                  <a:pt x="768178" y="51749"/>
                </a:moveTo>
                <a:lnTo>
                  <a:pt x="722696" y="67816"/>
                </a:lnTo>
                <a:lnTo>
                  <a:pt x="701757" y="108545"/>
                </a:lnTo>
                <a:lnTo>
                  <a:pt x="700422" y="126511"/>
                </a:lnTo>
                <a:lnTo>
                  <a:pt x="700361" y="127328"/>
                </a:lnTo>
                <a:lnTo>
                  <a:pt x="710895" y="172622"/>
                </a:lnTo>
                <a:lnTo>
                  <a:pt x="740723" y="198038"/>
                </a:lnTo>
                <a:lnTo>
                  <a:pt x="768178" y="202906"/>
                </a:lnTo>
                <a:lnTo>
                  <a:pt x="777459" y="202353"/>
                </a:lnTo>
                <a:lnTo>
                  <a:pt x="817184" y="183431"/>
                </a:lnTo>
                <a:lnTo>
                  <a:pt x="817763" y="182750"/>
                </a:lnTo>
                <a:lnTo>
                  <a:pt x="768178" y="182750"/>
                </a:lnTo>
                <a:lnTo>
                  <a:pt x="759379" y="181886"/>
                </a:lnTo>
                <a:lnTo>
                  <a:pt x="728584" y="151620"/>
                </a:lnTo>
                <a:lnTo>
                  <a:pt x="725554" y="127328"/>
                </a:lnTo>
                <a:lnTo>
                  <a:pt x="726312" y="114313"/>
                </a:lnTo>
                <a:lnTo>
                  <a:pt x="744086" y="79814"/>
                </a:lnTo>
                <a:lnTo>
                  <a:pt x="768178" y="72039"/>
                </a:lnTo>
                <a:lnTo>
                  <a:pt x="817508" y="72039"/>
                </a:lnTo>
                <a:lnTo>
                  <a:pt x="816930" y="71291"/>
                </a:lnTo>
                <a:lnTo>
                  <a:pt x="806785" y="62741"/>
                </a:lnTo>
                <a:lnTo>
                  <a:pt x="795278" y="56634"/>
                </a:lnTo>
                <a:lnTo>
                  <a:pt x="782409" y="52971"/>
                </a:lnTo>
                <a:lnTo>
                  <a:pt x="768178" y="51749"/>
                </a:lnTo>
                <a:close/>
              </a:path>
              <a:path w="836294" h="203200" fill="norm" stroke="1" extrusionOk="0">
                <a:moveTo>
                  <a:pt x="817508" y="72039"/>
                </a:moveTo>
                <a:lnTo>
                  <a:pt x="768178" y="72039"/>
                </a:lnTo>
                <a:lnTo>
                  <a:pt x="776864" y="72903"/>
                </a:lnTo>
                <a:lnTo>
                  <a:pt x="784809" y="75495"/>
                </a:lnTo>
                <a:lnTo>
                  <a:pt x="809903" y="113910"/>
                </a:lnTo>
                <a:lnTo>
                  <a:pt x="810618" y="127328"/>
                </a:lnTo>
                <a:lnTo>
                  <a:pt x="809983" y="138497"/>
                </a:lnTo>
                <a:lnTo>
                  <a:pt x="809907" y="139831"/>
                </a:lnTo>
                <a:lnTo>
                  <a:pt x="792040" y="174976"/>
                </a:lnTo>
                <a:lnTo>
                  <a:pt x="768178" y="182750"/>
                </a:lnTo>
                <a:lnTo>
                  <a:pt x="817763" y="182750"/>
                </a:lnTo>
                <a:lnTo>
                  <a:pt x="835334" y="138497"/>
                </a:lnTo>
                <a:lnTo>
                  <a:pt x="835858" y="125284"/>
                </a:lnTo>
                <a:lnTo>
                  <a:pt x="834674" y="108990"/>
                </a:lnTo>
                <a:lnTo>
                  <a:pt x="831125" y="94560"/>
                </a:lnTo>
                <a:lnTo>
                  <a:pt x="825210" y="81993"/>
                </a:lnTo>
                <a:lnTo>
                  <a:pt x="817508" y="72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28469558" name="object 4"/>
          <p:cNvSpPr/>
          <p:nvPr/>
        </p:nvSpPr>
        <p:spPr bwMode="auto">
          <a:xfrm>
            <a:off x="3268515" y="1208030"/>
            <a:ext cx="289560" cy="203200"/>
          </a:xfrm>
          <a:custGeom>
            <a:avLst/>
            <a:gdLst/>
            <a:ahLst/>
            <a:cxnLst/>
            <a:rect l="l" t="t" r="r" b="b"/>
            <a:pathLst>
              <a:path w="289560" h="203200" fill="norm" stroke="1" extrusionOk="0">
                <a:moveTo>
                  <a:pt x="69858" y="51749"/>
                </a:moveTo>
                <a:lnTo>
                  <a:pt x="61142" y="51749"/>
                </a:lnTo>
                <a:lnTo>
                  <a:pt x="52437" y="52337"/>
                </a:lnTo>
                <a:lnTo>
                  <a:pt x="16241" y="72601"/>
                </a:lnTo>
                <a:lnTo>
                  <a:pt x="451" y="116888"/>
                </a:lnTo>
                <a:lnTo>
                  <a:pt x="0" y="127464"/>
                </a:lnTo>
                <a:lnTo>
                  <a:pt x="498" y="138242"/>
                </a:lnTo>
                <a:lnTo>
                  <a:pt x="12358" y="174822"/>
                </a:lnTo>
                <a:lnTo>
                  <a:pt x="45636" y="200522"/>
                </a:lnTo>
                <a:lnTo>
                  <a:pt x="62233" y="202906"/>
                </a:lnTo>
                <a:lnTo>
                  <a:pt x="74770" y="201562"/>
                </a:lnTo>
                <a:lnTo>
                  <a:pt x="85646" y="197543"/>
                </a:lnTo>
                <a:lnTo>
                  <a:pt x="94990" y="190804"/>
                </a:lnTo>
                <a:lnTo>
                  <a:pt x="101565" y="182750"/>
                </a:lnTo>
                <a:lnTo>
                  <a:pt x="64549" y="182750"/>
                </a:lnTo>
                <a:lnTo>
                  <a:pt x="57390" y="181951"/>
                </a:lnTo>
                <a:lnTo>
                  <a:pt x="57014" y="181951"/>
                </a:lnTo>
                <a:lnTo>
                  <a:pt x="49670" y="179311"/>
                </a:lnTo>
                <a:lnTo>
                  <a:pt x="25924" y="140477"/>
                </a:lnTo>
                <a:lnTo>
                  <a:pt x="25307" y="129506"/>
                </a:lnTo>
                <a:lnTo>
                  <a:pt x="25192" y="127464"/>
                </a:lnTo>
                <a:lnTo>
                  <a:pt x="25733" y="116888"/>
                </a:lnTo>
                <a:lnTo>
                  <a:pt x="25796" y="115651"/>
                </a:lnTo>
                <a:lnTo>
                  <a:pt x="25878" y="114059"/>
                </a:lnTo>
                <a:lnTo>
                  <a:pt x="48461" y="75376"/>
                </a:lnTo>
                <a:lnTo>
                  <a:pt x="55526" y="72907"/>
                </a:lnTo>
                <a:lnTo>
                  <a:pt x="55305" y="72907"/>
                </a:lnTo>
                <a:lnTo>
                  <a:pt x="63458" y="72039"/>
                </a:lnTo>
                <a:lnTo>
                  <a:pt x="125417" y="72039"/>
                </a:lnTo>
                <a:lnTo>
                  <a:pt x="125417" y="71629"/>
                </a:lnTo>
                <a:lnTo>
                  <a:pt x="101041" y="71629"/>
                </a:lnTo>
                <a:lnTo>
                  <a:pt x="96775" y="65728"/>
                </a:lnTo>
                <a:lnTo>
                  <a:pt x="91235" y="60940"/>
                </a:lnTo>
                <a:lnTo>
                  <a:pt x="77623" y="53590"/>
                </a:lnTo>
                <a:lnTo>
                  <a:pt x="69858" y="51749"/>
                </a:lnTo>
                <a:close/>
              </a:path>
              <a:path w="289560" h="203200" fill="norm" stroke="1" extrusionOk="0">
                <a:moveTo>
                  <a:pt x="125417" y="181390"/>
                </a:moveTo>
                <a:lnTo>
                  <a:pt x="102675" y="181390"/>
                </a:lnTo>
                <a:lnTo>
                  <a:pt x="102675" y="199637"/>
                </a:lnTo>
                <a:lnTo>
                  <a:pt x="125417" y="199637"/>
                </a:lnTo>
                <a:lnTo>
                  <a:pt x="125417" y="181390"/>
                </a:lnTo>
                <a:close/>
              </a:path>
              <a:path w="289560" h="203200" fill="norm" stroke="1" extrusionOk="0">
                <a:moveTo>
                  <a:pt x="125417" y="72039"/>
                </a:moveTo>
                <a:lnTo>
                  <a:pt x="63458" y="72039"/>
                </a:lnTo>
                <a:lnTo>
                  <a:pt x="71500" y="72907"/>
                </a:lnTo>
                <a:lnTo>
                  <a:pt x="78878" y="75511"/>
                </a:lnTo>
                <a:lnTo>
                  <a:pt x="102368" y="115651"/>
                </a:lnTo>
                <a:lnTo>
                  <a:pt x="103083" y="129506"/>
                </a:lnTo>
                <a:lnTo>
                  <a:pt x="102597" y="138242"/>
                </a:lnTo>
                <a:lnTo>
                  <a:pt x="102472" y="140477"/>
                </a:lnTo>
                <a:lnTo>
                  <a:pt x="85930" y="175358"/>
                </a:lnTo>
                <a:lnTo>
                  <a:pt x="72215" y="181951"/>
                </a:lnTo>
                <a:lnTo>
                  <a:pt x="72069" y="181951"/>
                </a:lnTo>
                <a:lnTo>
                  <a:pt x="64549" y="182750"/>
                </a:lnTo>
                <a:lnTo>
                  <a:pt x="101565" y="182750"/>
                </a:lnTo>
                <a:lnTo>
                  <a:pt x="102675" y="181390"/>
                </a:lnTo>
                <a:lnTo>
                  <a:pt x="125417" y="181390"/>
                </a:lnTo>
                <a:lnTo>
                  <a:pt x="125417" y="72039"/>
                </a:lnTo>
                <a:close/>
              </a:path>
              <a:path w="289560" h="203200" fill="norm" stroke="1" extrusionOk="0">
                <a:moveTo>
                  <a:pt x="125417" y="0"/>
                </a:moveTo>
                <a:lnTo>
                  <a:pt x="101041" y="0"/>
                </a:lnTo>
                <a:lnTo>
                  <a:pt x="101041" y="71629"/>
                </a:lnTo>
                <a:lnTo>
                  <a:pt x="125417" y="71629"/>
                </a:lnTo>
                <a:lnTo>
                  <a:pt x="125417" y="0"/>
                </a:lnTo>
                <a:close/>
              </a:path>
              <a:path w="289560" h="203200" fill="norm" stroke="1" extrusionOk="0">
                <a:moveTo>
                  <a:pt x="223711" y="51749"/>
                </a:moveTo>
                <a:lnTo>
                  <a:pt x="185054" y="63086"/>
                </a:lnTo>
                <a:lnTo>
                  <a:pt x="160866" y="96143"/>
                </a:lnTo>
                <a:lnTo>
                  <a:pt x="156168" y="128551"/>
                </a:lnTo>
                <a:lnTo>
                  <a:pt x="157302" y="144809"/>
                </a:lnTo>
                <a:lnTo>
                  <a:pt x="157329" y="145203"/>
                </a:lnTo>
                <a:lnTo>
                  <a:pt x="174758" y="183362"/>
                </a:lnTo>
                <a:lnTo>
                  <a:pt x="210032" y="201685"/>
                </a:lnTo>
                <a:lnTo>
                  <a:pt x="225075" y="202906"/>
                </a:lnTo>
                <a:lnTo>
                  <a:pt x="237109" y="202140"/>
                </a:lnTo>
                <a:lnTo>
                  <a:pt x="273936" y="183900"/>
                </a:lnTo>
                <a:lnTo>
                  <a:pt x="274827" y="182750"/>
                </a:lnTo>
                <a:lnTo>
                  <a:pt x="225209" y="182750"/>
                </a:lnTo>
                <a:lnTo>
                  <a:pt x="216528" y="181958"/>
                </a:lnTo>
                <a:lnTo>
                  <a:pt x="185548" y="154631"/>
                </a:lnTo>
                <a:lnTo>
                  <a:pt x="181498" y="133592"/>
                </a:lnTo>
                <a:lnTo>
                  <a:pt x="289350" y="133592"/>
                </a:lnTo>
                <a:lnTo>
                  <a:pt x="289468" y="128551"/>
                </a:lnTo>
                <a:lnTo>
                  <a:pt x="289487" y="127054"/>
                </a:lnTo>
                <a:lnTo>
                  <a:pt x="288561" y="113436"/>
                </a:lnTo>
                <a:lnTo>
                  <a:pt x="182858" y="113436"/>
                </a:lnTo>
                <a:lnTo>
                  <a:pt x="184053" y="104883"/>
                </a:lnTo>
                <a:lnTo>
                  <a:pt x="208443" y="74727"/>
                </a:lnTo>
                <a:lnTo>
                  <a:pt x="223984" y="71902"/>
                </a:lnTo>
                <a:lnTo>
                  <a:pt x="271402" y="71902"/>
                </a:lnTo>
                <a:lnTo>
                  <a:pt x="271101" y="71495"/>
                </a:lnTo>
                <a:lnTo>
                  <a:pt x="261244" y="62856"/>
                </a:lnTo>
                <a:lnTo>
                  <a:pt x="250246" y="56788"/>
                </a:lnTo>
                <a:lnTo>
                  <a:pt x="250406" y="56788"/>
                </a:lnTo>
                <a:lnTo>
                  <a:pt x="237636" y="53009"/>
                </a:lnTo>
                <a:lnTo>
                  <a:pt x="237837" y="53009"/>
                </a:lnTo>
                <a:lnTo>
                  <a:pt x="223711" y="51749"/>
                </a:lnTo>
                <a:close/>
              </a:path>
              <a:path w="289560" h="203200" fill="norm" stroke="1" extrusionOk="0">
                <a:moveTo>
                  <a:pt x="263340" y="153065"/>
                </a:moveTo>
                <a:lnTo>
                  <a:pt x="234198" y="182750"/>
                </a:lnTo>
                <a:lnTo>
                  <a:pt x="274827" y="182750"/>
                </a:lnTo>
                <a:lnTo>
                  <a:pt x="280124" y="175909"/>
                </a:lnTo>
                <a:lnTo>
                  <a:pt x="285035" y="166675"/>
                </a:lnTo>
                <a:lnTo>
                  <a:pt x="288669" y="156197"/>
                </a:lnTo>
                <a:lnTo>
                  <a:pt x="263340" y="153065"/>
                </a:lnTo>
                <a:close/>
              </a:path>
              <a:path w="289560" h="203200" fill="norm" stroke="1" extrusionOk="0">
                <a:moveTo>
                  <a:pt x="271402" y="71902"/>
                </a:moveTo>
                <a:lnTo>
                  <a:pt x="223984" y="71902"/>
                </a:lnTo>
                <a:lnTo>
                  <a:pt x="232878" y="72787"/>
                </a:lnTo>
                <a:lnTo>
                  <a:pt x="240904" y="75442"/>
                </a:lnTo>
                <a:lnTo>
                  <a:pt x="262307" y="104448"/>
                </a:lnTo>
                <a:lnTo>
                  <a:pt x="262421" y="104883"/>
                </a:lnTo>
                <a:lnTo>
                  <a:pt x="263613" y="113436"/>
                </a:lnTo>
                <a:lnTo>
                  <a:pt x="288561" y="113436"/>
                </a:lnTo>
                <a:lnTo>
                  <a:pt x="288418" y="111326"/>
                </a:lnTo>
                <a:lnTo>
                  <a:pt x="288338" y="110152"/>
                </a:lnTo>
                <a:lnTo>
                  <a:pt x="284891" y="95259"/>
                </a:lnTo>
                <a:lnTo>
                  <a:pt x="279145" y="82373"/>
                </a:lnTo>
                <a:lnTo>
                  <a:pt x="271402" y="719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068284621" name="object 5"/>
          <p:cNvSpPr/>
          <p:nvPr/>
        </p:nvSpPr>
        <p:spPr bwMode="auto">
          <a:xfrm>
            <a:off x="3666665" y="1208030"/>
            <a:ext cx="445134" cy="200025"/>
          </a:xfrm>
          <a:custGeom>
            <a:avLst/>
            <a:gdLst/>
            <a:ahLst/>
            <a:cxnLst/>
            <a:rect l="l" t="t" r="r" b="b"/>
            <a:pathLst>
              <a:path w="445135" h="200025" fill="norm" stroke="1" extrusionOk="0">
                <a:moveTo>
                  <a:pt x="40308" y="0"/>
                </a:moveTo>
                <a:lnTo>
                  <a:pt x="0" y="0"/>
                </a:lnTo>
                <a:lnTo>
                  <a:pt x="0" y="199637"/>
                </a:lnTo>
                <a:lnTo>
                  <a:pt x="40308" y="199637"/>
                </a:lnTo>
                <a:lnTo>
                  <a:pt x="40308" y="0"/>
                </a:lnTo>
                <a:close/>
              </a:path>
              <a:path w="445135" h="200025" fill="norm" stroke="1" extrusionOk="0">
                <a:moveTo>
                  <a:pt x="101998" y="0"/>
                </a:moveTo>
                <a:lnTo>
                  <a:pt x="58284" y="0"/>
                </a:lnTo>
                <a:lnTo>
                  <a:pt x="129642" y="199637"/>
                </a:lnTo>
                <a:lnTo>
                  <a:pt x="172673" y="199637"/>
                </a:lnTo>
                <a:lnTo>
                  <a:pt x="191253" y="147754"/>
                </a:lnTo>
                <a:lnTo>
                  <a:pt x="152520" y="147754"/>
                </a:lnTo>
                <a:lnTo>
                  <a:pt x="101998" y="0"/>
                </a:lnTo>
                <a:close/>
              </a:path>
              <a:path w="445135" h="200025" fill="norm" stroke="1" extrusionOk="0">
                <a:moveTo>
                  <a:pt x="244166" y="0"/>
                </a:moveTo>
                <a:lnTo>
                  <a:pt x="201409" y="0"/>
                </a:lnTo>
                <a:lnTo>
                  <a:pt x="152520" y="147754"/>
                </a:lnTo>
                <a:lnTo>
                  <a:pt x="191253" y="147754"/>
                </a:lnTo>
                <a:lnTo>
                  <a:pt x="244166" y="0"/>
                </a:lnTo>
                <a:close/>
              </a:path>
              <a:path w="445135" h="200025" fill="norm" stroke="1" extrusionOk="0">
                <a:moveTo>
                  <a:pt x="364820" y="0"/>
                </a:moveTo>
                <a:lnTo>
                  <a:pt x="322196" y="0"/>
                </a:lnTo>
                <a:lnTo>
                  <a:pt x="244439" y="199637"/>
                </a:lnTo>
                <a:lnTo>
                  <a:pt x="287200" y="199637"/>
                </a:lnTo>
                <a:lnTo>
                  <a:pt x="303677" y="154292"/>
                </a:lnTo>
                <a:lnTo>
                  <a:pt x="426600" y="154292"/>
                </a:lnTo>
                <a:lnTo>
                  <a:pt x="413131" y="120653"/>
                </a:lnTo>
                <a:lnTo>
                  <a:pt x="316068" y="120653"/>
                </a:lnTo>
                <a:lnTo>
                  <a:pt x="343033" y="46573"/>
                </a:lnTo>
                <a:lnTo>
                  <a:pt x="383468" y="46573"/>
                </a:lnTo>
                <a:lnTo>
                  <a:pt x="364820" y="0"/>
                </a:lnTo>
                <a:close/>
              </a:path>
              <a:path w="445135" h="200025" fill="norm" stroke="1" extrusionOk="0">
                <a:moveTo>
                  <a:pt x="426600" y="154292"/>
                </a:moveTo>
                <a:lnTo>
                  <a:pt x="383479" y="154292"/>
                </a:lnTo>
                <a:lnTo>
                  <a:pt x="400905" y="199637"/>
                </a:lnTo>
                <a:lnTo>
                  <a:pt x="444757" y="199637"/>
                </a:lnTo>
                <a:lnTo>
                  <a:pt x="426600" y="154292"/>
                </a:lnTo>
                <a:close/>
              </a:path>
              <a:path w="445135" h="200025" fill="norm" stroke="1" extrusionOk="0">
                <a:moveTo>
                  <a:pt x="383468" y="46573"/>
                </a:moveTo>
                <a:lnTo>
                  <a:pt x="343033" y="46573"/>
                </a:lnTo>
                <a:lnTo>
                  <a:pt x="370540" y="120653"/>
                </a:lnTo>
                <a:lnTo>
                  <a:pt x="413131" y="120653"/>
                </a:lnTo>
                <a:lnTo>
                  <a:pt x="383468" y="46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518441257" name="object 6"/>
          <p:cNvPicPr/>
          <p:nvPr/>
        </p:nvPicPr>
        <p:blipFill>
          <a:blip r:embed="rId3"/>
          <a:stretch/>
        </p:blipFill>
        <p:spPr bwMode="auto">
          <a:xfrm>
            <a:off x="1548500" y="3581532"/>
            <a:ext cx="1067766" cy="203043"/>
          </a:xfrm>
          <a:prstGeom prst="rect">
            <a:avLst/>
          </a:prstGeom>
        </p:spPr>
      </p:pic>
      <p:sp>
        <p:nvSpPr>
          <p:cNvPr id="1617892042" name="object 7"/>
          <p:cNvSpPr/>
          <p:nvPr/>
        </p:nvSpPr>
        <p:spPr bwMode="auto">
          <a:xfrm>
            <a:off x="2726996" y="3578129"/>
            <a:ext cx="1578610" cy="207010"/>
          </a:xfrm>
          <a:custGeom>
            <a:avLst/>
            <a:gdLst/>
            <a:ahLst/>
            <a:cxnLst/>
            <a:rect l="l" t="t" r="r" b="b"/>
            <a:pathLst>
              <a:path w="1578610" h="207010" fill="norm" stroke="1" extrusionOk="0">
                <a:moveTo>
                  <a:pt x="40309" y="3402"/>
                </a:moveTo>
                <a:lnTo>
                  <a:pt x="0" y="3402"/>
                </a:lnTo>
                <a:lnTo>
                  <a:pt x="0" y="203039"/>
                </a:lnTo>
                <a:lnTo>
                  <a:pt x="40309" y="203039"/>
                </a:lnTo>
                <a:lnTo>
                  <a:pt x="40309" y="3402"/>
                </a:lnTo>
                <a:close/>
              </a:path>
              <a:path w="1578610" h="207010" fill="norm" stroke="1" extrusionOk="0">
                <a:moveTo>
                  <a:pt x="120110" y="5036"/>
                </a:moveTo>
                <a:lnTo>
                  <a:pt x="79801" y="5036"/>
                </a:lnTo>
                <a:lnTo>
                  <a:pt x="79801" y="203039"/>
                </a:lnTo>
                <a:lnTo>
                  <a:pt x="220334" y="203039"/>
                </a:lnTo>
                <a:lnTo>
                  <a:pt x="220334" y="169405"/>
                </a:lnTo>
                <a:lnTo>
                  <a:pt x="120110" y="169405"/>
                </a:lnTo>
                <a:lnTo>
                  <a:pt x="120110" y="5036"/>
                </a:lnTo>
                <a:close/>
              </a:path>
              <a:path w="1578610" h="207010" fill="norm" stroke="1" extrusionOk="0">
                <a:moveTo>
                  <a:pt x="288155" y="3402"/>
                </a:moveTo>
                <a:lnTo>
                  <a:pt x="247845" y="3402"/>
                </a:lnTo>
                <a:lnTo>
                  <a:pt x="247845" y="203039"/>
                </a:lnTo>
                <a:lnTo>
                  <a:pt x="288155" y="203039"/>
                </a:lnTo>
                <a:lnTo>
                  <a:pt x="288155" y="3402"/>
                </a:lnTo>
                <a:close/>
              </a:path>
              <a:path w="1578610" h="207010" fill="norm" stroke="1" extrusionOk="0">
                <a:moveTo>
                  <a:pt x="386337" y="3402"/>
                </a:moveTo>
                <a:lnTo>
                  <a:pt x="326012" y="3402"/>
                </a:lnTo>
                <a:lnTo>
                  <a:pt x="326012" y="203039"/>
                </a:lnTo>
                <a:lnTo>
                  <a:pt x="363460" y="203039"/>
                </a:lnTo>
                <a:lnTo>
                  <a:pt x="363460" y="45888"/>
                </a:lnTo>
                <a:lnTo>
                  <a:pt x="397638" y="45888"/>
                </a:lnTo>
                <a:lnTo>
                  <a:pt x="386337" y="3402"/>
                </a:lnTo>
                <a:close/>
              </a:path>
              <a:path w="1578610" h="207010" fill="norm" stroke="1" extrusionOk="0">
                <a:moveTo>
                  <a:pt x="397638" y="45888"/>
                </a:moveTo>
                <a:lnTo>
                  <a:pt x="363460" y="45888"/>
                </a:lnTo>
                <a:lnTo>
                  <a:pt x="402951" y="203039"/>
                </a:lnTo>
                <a:lnTo>
                  <a:pt x="441763" y="203039"/>
                </a:lnTo>
                <a:lnTo>
                  <a:pt x="457765" y="139583"/>
                </a:lnTo>
                <a:lnTo>
                  <a:pt x="422560" y="139583"/>
                </a:lnTo>
                <a:lnTo>
                  <a:pt x="397638" y="45888"/>
                </a:lnTo>
                <a:close/>
              </a:path>
              <a:path w="1578610" h="207010" fill="norm" stroke="1" extrusionOk="0">
                <a:moveTo>
                  <a:pt x="518839" y="45888"/>
                </a:moveTo>
                <a:lnTo>
                  <a:pt x="481392" y="45888"/>
                </a:lnTo>
                <a:lnTo>
                  <a:pt x="481392" y="203039"/>
                </a:lnTo>
                <a:lnTo>
                  <a:pt x="518839" y="203039"/>
                </a:lnTo>
                <a:lnTo>
                  <a:pt x="518839" y="45888"/>
                </a:lnTo>
                <a:close/>
              </a:path>
              <a:path w="1578610" h="207010" fill="norm" stroke="1" extrusionOk="0">
                <a:moveTo>
                  <a:pt x="518839" y="3402"/>
                </a:moveTo>
                <a:lnTo>
                  <a:pt x="458377" y="3402"/>
                </a:lnTo>
                <a:lnTo>
                  <a:pt x="422560" y="139583"/>
                </a:lnTo>
                <a:lnTo>
                  <a:pt x="457765" y="139583"/>
                </a:lnTo>
                <a:lnTo>
                  <a:pt x="481392" y="45888"/>
                </a:lnTo>
                <a:lnTo>
                  <a:pt x="518839" y="45888"/>
                </a:lnTo>
                <a:lnTo>
                  <a:pt x="518839" y="3402"/>
                </a:lnTo>
                <a:close/>
              </a:path>
              <a:path w="1578610" h="207010" fill="norm" stroke="1" extrusionOk="0">
                <a:moveTo>
                  <a:pt x="597960" y="3402"/>
                </a:moveTo>
                <a:lnTo>
                  <a:pt x="557650" y="3402"/>
                </a:lnTo>
                <a:lnTo>
                  <a:pt x="557650" y="203039"/>
                </a:lnTo>
                <a:lnTo>
                  <a:pt x="597960" y="203039"/>
                </a:lnTo>
                <a:lnTo>
                  <a:pt x="597960" y="3402"/>
                </a:lnTo>
                <a:close/>
              </a:path>
              <a:path w="1578610" h="207010" fill="norm" stroke="1" extrusionOk="0">
                <a:moveTo>
                  <a:pt x="721606" y="37177"/>
                </a:moveTo>
                <a:lnTo>
                  <a:pt x="681296" y="37177"/>
                </a:lnTo>
                <a:lnTo>
                  <a:pt x="681296" y="203039"/>
                </a:lnTo>
                <a:lnTo>
                  <a:pt x="721606" y="203039"/>
                </a:lnTo>
                <a:lnTo>
                  <a:pt x="721606" y="37177"/>
                </a:lnTo>
                <a:close/>
              </a:path>
              <a:path w="1578610" h="207010" fill="norm" stroke="1" extrusionOk="0">
                <a:moveTo>
                  <a:pt x="780707" y="3402"/>
                </a:moveTo>
                <a:lnTo>
                  <a:pt x="622062" y="3402"/>
                </a:lnTo>
                <a:lnTo>
                  <a:pt x="622062" y="37177"/>
                </a:lnTo>
                <a:lnTo>
                  <a:pt x="780707" y="37177"/>
                </a:lnTo>
                <a:lnTo>
                  <a:pt x="780707" y="3402"/>
                </a:lnTo>
                <a:close/>
              </a:path>
              <a:path w="1578610" h="207010" fill="norm" stroke="1" extrusionOk="0">
                <a:moveTo>
                  <a:pt x="906807" y="3402"/>
                </a:moveTo>
                <a:lnTo>
                  <a:pt x="864184" y="3402"/>
                </a:lnTo>
                <a:lnTo>
                  <a:pt x="786427" y="203039"/>
                </a:lnTo>
                <a:lnTo>
                  <a:pt x="829188" y="203039"/>
                </a:lnTo>
                <a:lnTo>
                  <a:pt x="845665" y="157694"/>
                </a:lnTo>
                <a:lnTo>
                  <a:pt x="968588" y="157694"/>
                </a:lnTo>
                <a:lnTo>
                  <a:pt x="955119" y="124056"/>
                </a:lnTo>
                <a:lnTo>
                  <a:pt x="858056" y="124056"/>
                </a:lnTo>
                <a:lnTo>
                  <a:pt x="885021" y="49975"/>
                </a:lnTo>
                <a:lnTo>
                  <a:pt x="925456" y="49975"/>
                </a:lnTo>
                <a:lnTo>
                  <a:pt x="906807" y="3402"/>
                </a:lnTo>
                <a:close/>
              </a:path>
              <a:path w="1578610" h="207010" fill="norm" stroke="1" extrusionOk="0">
                <a:moveTo>
                  <a:pt x="968588" y="157694"/>
                </a:moveTo>
                <a:lnTo>
                  <a:pt x="925466" y="157694"/>
                </a:lnTo>
                <a:lnTo>
                  <a:pt x="942893" y="203039"/>
                </a:lnTo>
                <a:lnTo>
                  <a:pt x="986745" y="203039"/>
                </a:lnTo>
                <a:lnTo>
                  <a:pt x="968588" y="157694"/>
                </a:lnTo>
                <a:close/>
              </a:path>
              <a:path w="1578610" h="207010" fill="norm" stroke="1" extrusionOk="0">
                <a:moveTo>
                  <a:pt x="925456" y="49975"/>
                </a:moveTo>
                <a:lnTo>
                  <a:pt x="885021" y="49975"/>
                </a:lnTo>
                <a:lnTo>
                  <a:pt x="912528" y="124056"/>
                </a:lnTo>
                <a:lnTo>
                  <a:pt x="955119" y="124056"/>
                </a:lnTo>
                <a:lnTo>
                  <a:pt x="925456" y="49975"/>
                </a:lnTo>
                <a:close/>
              </a:path>
              <a:path w="1578610" h="207010" fill="norm" stroke="1" extrusionOk="0">
                <a:moveTo>
                  <a:pt x="1081660" y="3402"/>
                </a:moveTo>
                <a:lnTo>
                  <a:pt x="1007986" y="3402"/>
                </a:lnTo>
                <a:lnTo>
                  <a:pt x="1007986" y="203039"/>
                </a:lnTo>
                <a:lnTo>
                  <a:pt x="1083838" y="203039"/>
                </a:lnTo>
                <a:lnTo>
                  <a:pt x="1094443" y="202776"/>
                </a:lnTo>
                <a:lnTo>
                  <a:pt x="1135517" y="191975"/>
                </a:lnTo>
                <a:lnTo>
                  <a:pt x="1158694" y="169405"/>
                </a:lnTo>
                <a:lnTo>
                  <a:pt x="1048294" y="169405"/>
                </a:lnTo>
                <a:lnTo>
                  <a:pt x="1048294" y="37296"/>
                </a:lnTo>
                <a:lnTo>
                  <a:pt x="1158786" y="37296"/>
                </a:lnTo>
                <a:lnTo>
                  <a:pt x="1155639" y="32574"/>
                </a:lnTo>
                <a:lnTo>
                  <a:pt x="1119654" y="7218"/>
                </a:lnTo>
                <a:lnTo>
                  <a:pt x="1093380" y="3640"/>
                </a:lnTo>
                <a:lnTo>
                  <a:pt x="1081660" y="3402"/>
                </a:lnTo>
                <a:close/>
              </a:path>
              <a:path w="1578610" h="207010" fill="norm" stroke="1" extrusionOk="0">
                <a:moveTo>
                  <a:pt x="1158786" y="37296"/>
                </a:moveTo>
                <a:lnTo>
                  <a:pt x="1077718" y="37296"/>
                </a:lnTo>
                <a:lnTo>
                  <a:pt x="1087004" y="37653"/>
                </a:lnTo>
                <a:lnTo>
                  <a:pt x="1094264" y="38248"/>
                </a:lnTo>
                <a:lnTo>
                  <a:pt x="1126868" y="59551"/>
                </a:lnTo>
                <a:lnTo>
                  <a:pt x="1133679" y="103360"/>
                </a:lnTo>
                <a:lnTo>
                  <a:pt x="1133424" y="114326"/>
                </a:lnTo>
                <a:lnTo>
                  <a:pt x="1123351" y="155286"/>
                </a:lnTo>
                <a:lnTo>
                  <a:pt x="1089648" y="169405"/>
                </a:lnTo>
                <a:lnTo>
                  <a:pt x="1158694" y="169405"/>
                </a:lnTo>
                <a:lnTo>
                  <a:pt x="1173818" y="128074"/>
                </a:lnTo>
                <a:lnTo>
                  <a:pt x="1175349" y="105128"/>
                </a:lnTo>
                <a:lnTo>
                  <a:pt x="1174965" y="92457"/>
                </a:lnTo>
                <a:lnTo>
                  <a:pt x="1165172" y="48746"/>
                </a:lnTo>
                <a:lnTo>
                  <a:pt x="1160780" y="40290"/>
                </a:lnTo>
                <a:lnTo>
                  <a:pt x="1158786" y="37296"/>
                </a:lnTo>
                <a:close/>
              </a:path>
              <a:path w="1578610" h="207010" fill="norm" stroke="1" extrusionOk="0">
                <a:moveTo>
                  <a:pt x="1297908" y="0"/>
                </a:moveTo>
                <a:lnTo>
                  <a:pt x="1254878" y="7898"/>
                </a:lnTo>
                <a:lnTo>
                  <a:pt x="1223491" y="32126"/>
                </a:lnTo>
                <a:lnTo>
                  <a:pt x="1203641" y="76394"/>
                </a:lnTo>
                <a:lnTo>
                  <a:pt x="1201360" y="104447"/>
                </a:lnTo>
                <a:lnTo>
                  <a:pt x="1202955" y="126350"/>
                </a:lnTo>
                <a:lnTo>
                  <a:pt x="1203003" y="126998"/>
                </a:lnTo>
                <a:lnTo>
                  <a:pt x="1207830" y="146577"/>
                </a:lnTo>
                <a:lnTo>
                  <a:pt x="1207931" y="146986"/>
                </a:lnTo>
                <a:lnTo>
                  <a:pt x="1216031" y="164173"/>
                </a:lnTo>
                <a:lnTo>
                  <a:pt x="1216144" y="164412"/>
                </a:lnTo>
                <a:lnTo>
                  <a:pt x="1227536" y="179139"/>
                </a:lnTo>
                <a:lnTo>
                  <a:pt x="1277328" y="204747"/>
                </a:lnTo>
                <a:lnTo>
                  <a:pt x="1298451" y="206446"/>
                </a:lnTo>
                <a:lnTo>
                  <a:pt x="1319239" y="204747"/>
                </a:lnTo>
                <a:lnTo>
                  <a:pt x="1337892" y="199653"/>
                </a:lnTo>
                <a:lnTo>
                  <a:pt x="1354329" y="191162"/>
                </a:lnTo>
                <a:lnTo>
                  <a:pt x="1368723" y="179139"/>
                </a:lnTo>
                <a:lnTo>
                  <a:pt x="1374216" y="171989"/>
                </a:lnTo>
                <a:lnTo>
                  <a:pt x="1298318" y="171989"/>
                </a:lnTo>
                <a:lnTo>
                  <a:pt x="1286880" y="170904"/>
                </a:lnTo>
                <a:lnTo>
                  <a:pt x="1276430" y="167648"/>
                </a:lnTo>
                <a:lnTo>
                  <a:pt x="1267041" y="162222"/>
                </a:lnTo>
                <a:lnTo>
                  <a:pt x="1258553" y="154490"/>
                </a:lnTo>
                <a:lnTo>
                  <a:pt x="1251803" y="144861"/>
                </a:lnTo>
                <a:lnTo>
                  <a:pt x="1251701" y="144716"/>
                </a:lnTo>
                <a:lnTo>
                  <a:pt x="1246822" y="132925"/>
                </a:lnTo>
                <a:lnTo>
                  <a:pt x="1243871" y="119014"/>
                </a:lnTo>
                <a:lnTo>
                  <a:pt x="1242976" y="104447"/>
                </a:lnTo>
                <a:lnTo>
                  <a:pt x="1242925" y="102542"/>
                </a:lnTo>
                <a:lnTo>
                  <a:pt x="1243846" y="86944"/>
                </a:lnTo>
                <a:lnTo>
                  <a:pt x="1258145" y="51541"/>
                </a:lnTo>
                <a:lnTo>
                  <a:pt x="1298318" y="34452"/>
                </a:lnTo>
                <a:lnTo>
                  <a:pt x="1373981" y="34452"/>
                </a:lnTo>
                <a:lnTo>
                  <a:pt x="1368518" y="27371"/>
                </a:lnTo>
                <a:lnTo>
                  <a:pt x="1354173" y="15395"/>
                </a:lnTo>
                <a:lnTo>
                  <a:pt x="1337622" y="6842"/>
                </a:lnTo>
                <a:lnTo>
                  <a:pt x="1318867" y="1710"/>
                </a:lnTo>
                <a:lnTo>
                  <a:pt x="1297908" y="0"/>
                </a:lnTo>
                <a:close/>
              </a:path>
              <a:path w="1578610" h="207010" fill="norm" stroke="1" extrusionOk="0">
                <a:moveTo>
                  <a:pt x="1373981" y="34452"/>
                </a:moveTo>
                <a:lnTo>
                  <a:pt x="1298318" y="34452"/>
                </a:lnTo>
                <a:lnTo>
                  <a:pt x="1310204" y="35520"/>
                </a:lnTo>
                <a:lnTo>
                  <a:pt x="1321110" y="38774"/>
                </a:lnTo>
                <a:lnTo>
                  <a:pt x="1320950" y="38774"/>
                </a:lnTo>
                <a:lnTo>
                  <a:pt x="1327380" y="42393"/>
                </a:lnTo>
                <a:lnTo>
                  <a:pt x="1330271" y="44064"/>
                </a:lnTo>
                <a:lnTo>
                  <a:pt x="1352393" y="86472"/>
                </a:lnTo>
                <a:lnTo>
                  <a:pt x="1353333" y="102542"/>
                </a:lnTo>
                <a:lnTo>
                  <a:pt x="1352367" y="118818"/>
                </a:lnTo>
                <a:lnTo>
                  <a:pt x="1349470" y="132925"/>
                </a:lnTo>
                <a:lnTo>
                  <a:pt x="1344699" y="144716"/>
                </a:lnTo>
                <a:lnTo>
                  <a:pt x="1344640" y="144861"/>
                </a:lnTo>
                <a:lnTo>
                  <a:pt x="1337973" y="154490"/>
                </a:lnTo>
                <a:lnTo>
                  <a:pt x="1337878" y="154627"/>
                </a:lnTo>
                <a:lnTo>
                  <a:pt x="1329609" y="162222"/>
                </a:lnTo>
                <a:lnTo>
                  <a:pt x="1320258" y="167648"/>
                </a:lnTo>
                <a:lnTo>
                  <a:pt x="1309828" y="170904"/>
                </a:lnTo>
                <a:lnTo>
                  <a:pt x="1298318" y="171989"/>
                </a:lnTo>
                <a:lnTo>
                  <a:pt x="1374216" y="171989"/>
                </a:lnTo>
                <a:lnTo>
                  <a:pt x="1393361" y="126350"/>
                </a:lnTo>
                <a:lnTo>
                  <a:pt x="1394935" y="102542"/>
                </a:lnTo>
                <a:lnTo>
                  <a:pt x="1393348" y="80453"/>
                </a:lnTo>
                <a:lnTo>
                  <a:pt x="1388383" y="60087"/>
                </a:lnTo>
                <a:lnTo>
                  <a:pt x="1380106" y="42393"/>
                </a:lnTo>
                <a:lnTo>
                  <a:pt x="1373981" y="34452"/>
                </a:lnTo>
                <a:close/>
              </a:path>
              <a:path w="1578610" h="207010" fill="norm" stroke="1" extrusionOk="0">
                <a:moveTo>
                  <a:pt x="1455465" y="134269"/>
                </a:moveTo>
                <a:lnTo>
                  <a:pt x="1416248" y="138082"/>
                </a:lnTo>
                <a:lnTo>
                  <a:pt x="1419148" y="153335"/>
                </a:lnTo>
                <a:lnTo>
                  <a:pt x="1419243" y="153832"/>
                </a:lnTo>
                <a:lnTo>
                  <a:pt x="1440489" y="189082"/>
                </a:lnTo>
                <a:lnTo>
                  <a:pt x="1480805" y="205489"/>
                </a:lnTo>
                <a:lnTo>
                  <a:pt x="1498636" y="206583"/>
                </a:lnTo>
                <a:lnTo>
                  <a:pt x="1511106" y="206127"/>
                </a:lnTo>
                <a:lnTo>
                  <a:pt x="1550298" y="195172"/>
                </a:lnTo>
                <a:lnTo>
                  <a:pt x="1571496" y="172537"/>
                </a:lnTo>
                <a:lnTo>
                  <a:pt x="1499044" y="172537"/>
                </a:lnTo>
                <a:lnTo>
                  <a:pt x="1491288" y="172022"/>
                </a:lnTo>
                <a:lnTo>
                  <a:pt x="1490610" y="172022"/>
                </a:lnTo>
                <a:lnTo>
                  <a:pt x="1482549" y="170221"/>
                </a:lnTo>
                <a:lnTo>
                  <a:pt x="1457692" y="143487"/>
                </a:lnTo>
                <a:lnTo>
                  <a:pt x="1455465" y="134269"/>
                </a:lnTo>
                <a:close/>
              </a:path>
              <a:path w="1578610" h="207010" fill="norm" stroke="1" extrusionOk="0">
                <a:moveTo>
                  <a:pt x="1496322" y="0"/>
                </a:moveTo>
                <a:lnTo>
                  <a:pt x="1457035" y="6944"/>
                </a:lnTo>
                <a:lnTo>
                  <a:pt x="1428330" y="33928"/>
                </a:lnTo>
                <a:lnTo>
                  <a:pt x="1424183" y="47397"/>
                </a:lnTo>
                <a:lnTo>
                  <a:pt x="1424094" y="47797"/>
                </a:lnTo>
                <a:lnTo>
                  <a:pt x="1424006" y="48192"/>
                </a:lnTo>
                <a:lnTo>
                  <a:pt x="1423465" y="55695"/>
                </a:lnTo>
                <a:lnTo>
                  <a:pt x="1424614" y="67092"/>
                </a:lnTo>
                <a:lnTo>
                  <a:pt x="1449781" y="101588"/>
                </a:lnTo>
                <a:lnTo>
                  <a:pt x="1487332" y="115614"/>
                </a:lnTo>
                <a:lnTo>
                  <a:pt x="1498796" y="118508"/>
                </a:lnTo>
                <a:lnTo>
                  <a:pt x="1507997" y="120925"/>
                </a:lnTo>
                <a:lnTo>
                  <a:pt x="1538262" y="140310"/>
                </a:lnTo>
                <a:lnTo>
                  <a:pt x="1538262" y="152384"/>
                </a:lnTo>
                <a:lnTo>
                  <a:pt x="1499044" y="172537"/>
                </a:lnTo>
                <a:lnTo>
                  <a:pt x="1571496" y="172537"/>
                </a:lnTo>
                <a:lnTo>
                  <a:pt x="1578571" y="144893"/>
                </a:lnTo>
                <a:lnTo>
                  <a:pt x="1578320" y="140310"/>
                </a:lnTo>
                <a:lnTo>
                  <a:pt x="1578198" y="138082"/>
                </a:lnTo>
                <a:lnTo>
                  <a:pt x="1561106" y="101588"/>
                </a:lnTo>
                <a:lnTo>
                  <a:pt x="1518787" y="81939"/>
                </a:lnTo>
                <a:lnTo>
                  <a:pt x="1491692" y="74998"/>
                </a:lnTo>
                <a:lnTo>
                  <a:pt x="1481070" y="71628"/>
                </a:lnTo>
                <a:lnTo>
                  <a:pt x="1473172" y="68325"/>
                </a:lnTo>
                <a:lnTo>
                  <a:pt x="1467998" y="65091"/>
                </a:lnTo>
                <a:lnTo>
                  <a:pt x="1464001" y="61733"/>
                </a:lnTo>
                <a:lnTo>
                  <a:pt x="1462003" y="57689"/>
                </a:lnTo>
                <a:lnTo>
                  <a:pt x="1462003" y="47797"/>
                </a:lnTo>
                <a:lnTo>
                  <a:pt x="1486974" y="33928"/>
                </a:lnTo>
                <a:lnTo>
                  <a:pt x="1485467" y="33928"/>
                </a:lnTo>
                <a:lnTo>
                  <a:pt x="1495911" y="33361"/>
                </a:lnTo>
                <a:lnTo>
                  <a:pt x="1565995" y="33361"/>
                </a:lnTo>
                <a:lnTo>
                  <a:pt x="1561274" y="25404"/>
                </a:lnTo>
                <a:lnTo>
                  <a:pt x="1552903" y="16476"/>
                </a:lnTo>
                <a:lnTo>
                  <a:pt x="1542243" y="9269"/>
                </a:lnTo>
                <a:lnTo>
                  <a:pt x="1529259" y="4119"/>
                </a:lnTo>
                <a:lnTo>
                  <a:pt x="1513952" y="1030"/>
                </a:lnTo>
                <a:lnTo>
                  <a:pt x="1496322" y="0"/>
                </a:lnTo>
                <a:close/>
              </a:path>
              <a:path w="1578610" h="207010" fill="norm" stroke="1" extrusionOk="0">
                <a:moveTo>
                  <a:pt x="1565995" y="33361"/>
                </a:moveTo>
                <a:lnTo>
                  <a:pt x="1495911" y="33361"/>
                </a:lnTo>
                <a:lnTo>
                  <a:pt x="1506648" y="33928"/>
                </a:lnTo>
                <a:lnTo>
                  <a:pt x="1504687" y="33928"/>
                </a:lnTo>
                <a:lnTo>
                  <a:pt x="1511456" y="35165"/>
                </a:lnTo>
                <a:lnTo>
                  <a:pt x="1511135" y="35165"/>
                </a:lnTo>
                <a:lnTo>
                  <a:pt x="1516657" y="37152"/>
                </a:lnTo>
                <a:lnTo>
                  <a:pt x="1521447" y="40100"/>
                </a:lnTo>
                <a:lnTo>
                  <a:pt x="1527120" y="44597"/>
                </a:lnTo>
                <a:lnTo>
                  <a:pt x="1530821" y="51973"/>
                </a:lnTo>
                <a:lnTo>
                  <a:pt x="1532461" y="61733"/>
                </a:lnTo>
                <a:lnTo>
                  <a:pt x="1532545" y="62233"/>
                </a:lnTo>
                <a:lnTo>
                  <a:pt x="1572850" y="60462"/>
                </a:lnTo>
                <a:lnTo>
                  <a:pt x="1571345" y="48192"/>
                </a:lnTo>
                <a:lnTo>
                  <a:pt x="1571248" y="47397"/>
                </a:lnTo>
                <a:lnTo>
                  <a:pt x="1567389" y="35711"/>
                </a:lnTo>
                <a:lnTo>
                  <a:pt x="1565995" y="333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607735103" name="object 8"/>
          <p:cNvPicPr/>
          <p:nvPr/>
        </p:nvPicPr>
        <p:blipFill>
          <a:blip r:embed="rId4"/>
          <a:stretch/>
        </p:blipFill>
        <p:spPr bwMode="auto">
          <a:xfrm>
            <a:off x="2123578" y="2332742"/>
            <a:ext cx="2067862" cy="202906"/>
          </a:xfrm>
          <a:prstGeom prst="rect">
            <a:avLst/>
          </a:prstGeom>
        </p:spPr>
      </p:pic>
      <p:sp>
        <p:nvSpPr>
          <p:cNvPr id="1232977327" name="object 9"/>
          <p:cNvSpPr/>
          <p:nvPr/>
        </p:nvSpPr>
        <p:spPr bwMode="auto">
          <a:xfrm>
            <a:off x="2798391" y="2597343"/>
            <a:ext cx="1397000" cy="207010"/>
          </a:xfrm>
          <a:custGeom>
            <a:avLst/>
            <a:gdLst/>
            <a:ahLst/>
            <a:cxnLst/>
            <a:rect l="l" t="t" r="r" b="b"/>
            <a:pathLst>
              <a:path w="1397000" h="207010" fill="norm" stroke="1" extrusionOk="0">
                <a:moveTo>
                  <a:pt x="40351" y="3408"/>
                </a:moveTo>
                <a:lnTo>
                  <a:pt x="0" y="3408"/>
                </a:lnTo>
                <a:lnTo>
                  <a:pt x="0" y="203262"/>
                </a:lnTo>
                <a:lnTo>
                  <a:pt x="40351" y="203262"/>
                </a:lnTo>
                <a:lnTo>
                  <a:pt x="40351" y="3408"/>
                </a:lnTo>
                <a:close/>
              </a:path>
              <a:path w="1397000" h="207010" fill="norm" stroke="1" extrusionOk="0">
                <a:moveTo>
                  <a:pt x="120235" y="5043"/>
                </a:moveTo>
                <a:lnTo>
                  <a:pt x="79884" y="5043"/>
                </a:lnTo>
                <a:lnTo>
                  <a:pt x="79884" y="203262"/>
                </a:lnTo>
                <a:lnTo>
                  <a:pt x="220576" y="203262"/>
                </a:lnTo>
                <a:lnTo>
                  <a:pt x="220576" y="169588"/>
                </a:lnTo>
                <a:lnTo>
                  <a:pt x="120235" y="169588"/>
                </a:lnTo>
                <a:lnTo>
                  <a:pt x="120235" y="5043"/>
                </a:lnTo>
                <a:close/>
              </a:path>
              <a:path w="1397000" h="207010" fill="norm" stroke="1" extrusionOk="0">
                <a:moveTo>
                  <a:pt x="288463" y="3408"/>
                </a:moveTo>
                <a:lnTo>
                  <a:pt x="248112" y="3408"/>
                </a:lnTo>
                <a:lnTo>
                  <a:pt x="248112" y="203262"/>
                </a:lnTo>
                <a:lnTo>
                  <a:pt x="288463" y="203262"/>
                </a:lnTo>
                <a:lnTo>
                  <a:pt x="288463" y="3408"/>
                </a:lnTo>
                <a:close/>
              </a:path>
              <a:path w="1397000" h="207010" fill="norm" stroke="1" extrusionOk="0">
                <a:moveTo>
                  <a:pt x="386755" y="3408"/>
                </a:moveTo>
                <a:lnTo>
                  <a:pt x="326362" y="3408"/>
                </a:lnTo>
                <a:lnTo>
                  <a:pt x="326362" y="203262"/>
                </a:lnTo>
                <a:lnTo>
                  <a:pt x="363852" y="203262"/>
                </a:lnTo>
                <a:lnTo>
                  <a:pt x="363852" y="45942"/>
                </a:lnTo>
                <a:lnTo>
                  <a:pt x="398069" y="45942"/>
                </a:lnTo>
                <a:lnTo>
                  <a:pt x="386755" y="3408"/>
                </a:lnTo>
                <a:close/>
              </a:path>
              <a:path w="1397000" h="207010" fill="norm" stroke="1" extrusionOk="0">
                <a:moveTo>
                  <a:pt x="398069" y="45942"/>
                </a:moveTo>
                <a:lnTo>
                  <a:pt x="363852" y="45942"/>
                </a:lnTo>
                <a:lnTo>
                  <a:pt x="403387" y="203262"/>
                </a:lnTo>
                <a:lnTo>
                  <a:pt x="442238" y="203262"/>
                </a:lnTo>
                <a:lnTo>
                  <a:pt x="458258" y="139733"/>
                </a:lnTo>
                <a:lnTo>
                  <a:pt x="423017" y="139733"/>
                </a:lnTo>
                <a:lnTo>
                  <a:pt x="398069" y="45942"/>
                </a:lnTo>
                <a:close/>
              </a:path>
              <a:path w="1397000" h="207010" fill="norm" stroke="1" extrusionOk="0">
                <a:moveTo>
                  <a:pt x="519400" y="45942"/>
                </a:moveTo>
                <a:lnTo>
                  <a:pt x="481910" y="45942"/>
                </a:lnTo>
                <a:lnTo>
                  <a:pt x="481910" y="203262"/>
                </a:lnTo>
                <a:lnTo>
                  <a:pt x="519400" y="203262"/>
                </a:lnTo>
                <a:lnTo>
                  <a:pt x="519400" y="45942"/>
                </a:lnTo>
                <a:close/>
              </a:path>
              <a:path w="1397000" h="207010" fill="norm" stroke="1" extrusionOk="0">
                <a:moveTo>
                  <a:pt x="519400" y="3408"/>
                </a:moveTo>
                <a:lnTo>
                  <a:pt x="458870" y="3408"/>
                </a:lnTo>
                <a:lnTo>
                  <a:pt x="423017" y="139733"/>
                </a:lnTo>
                <a:lnTo>
                  <a:pt x="458258" y="139733"/>
                </a:lnTo>
                <a:lnTo>
                  <a:pt x="481910" y="45942"/>
                </a:lnTo>
                <a:lnTo>
                  <a:pt x="519400" y="45942"/>
                </a:lnTo>
                <a:lnTo>
                  <a:pt x="519400" y="3408"/>
                </a:lnTo>
                <a:close/>
              </a:path>
              <a:path w="1397000" h="207010" fill="norm" stroke="1" extrusionOk="0">
                <a:moveTo>
                  <a:pt x="598604" y="3408"/>
                </a:moveTo>
                <a:lnTo>
                  <a:pt x="558251" y="3408"/>
                </a:lnTo>
                <a:lnTo>
                  <a:pt x="558251" y="203262"/>
                </a:lnTo>
                <a:lnTo>
                  <a:pt x="598604" y="203262"/>
                </a:lnTo>
                <a:lnTo>
                  <a:pt x="598604" y="3408"/>
                </a:lnTo>
                <a:close/>
              </a:path>
              <a:path w="1397000" h="207010" fill="norm" stroke="1" extrusionOk="0">
                <a:moveTo>
                  <a:pt x="722386" y="37216"/>
                </a:moveTo>
                <a:lnTo>
                  <a:pt x="682034" y="37216"/>
                </a:lnTo>
                <a:lnTo>
                  <a:pt x="682034" y="203262"/>
                </a:lnTo>
                <a:lnTo>
                  <a:pt x="722386" y="203262"/>
                </a:lnTo>
                <a:lnTo>
                  <a:pt x="722386" y="37216"/>
                </a:lnTo>
                <a:close/>
              </a:path>
              <a:path w="1397000" h="207010" fill="norm" stroke="1" extrusionOk="0">
                <a:moveTo>
                  <a:pt x="781552" y="3408"/>
                </a:moveTo>
                <a:lnTo>
                  <a:pt x="622731" y="3408"/>
                </a:lnTo>
                <a:lnTo>
                  <a:pt x="622731" y="37216"/>
                </a:lnTo>
                <a:lnTo>
                  <a:pt x="781552" y="37216"/>
                </a:lnTo>
                <a:lnTo>
                  <a:pt x="781552" y="3408"/>
                </a:lnTo>
                <a:close/>
              </a:path>
              <a:path w="1397000" h="207010" fill="norm" stroke="1" extrusionOk="0">
                <a:moveTo>
                  <a:pt x="907790" y="3408"/>
                </a:moveTo>
                <a:lnTo>
                  <a:pt x="865118" y="3408"/>
                </a:lnTo>
                <a:lnTo>
                  <a:pt x="787276" y="203262"/>
                </a:lnTo>
                <a:lnTo>
                  <a:pt x="830084" y="203262"/>
                </a:lnTo>
                <a:lnTo>
                  <a:pt x="846579" y="157866"/>
                </a:lnTo>
                <a:lnTo>
                  <a:pt x="969637" y="157866"/>
                </a:lnTo>
                <a:lnTo>
                  <a:pt x="956154" y="124192"/>
                </a:lnTo>
                <a:lnTo>
                  <a:pt x="858984" y="124192"/>
                </a:lnTo>
                <a:lnTo>
                  <a:pt x="885977" y="50031"/>
                </a:lnTo>
                <a:lnTo>
                  <a:pt x="926459" y="50031"/>
                </a:lnTo>
                <a:lnTo>
                  <a:pt x="907790" y="3408"/>
                </a:lnTo>
                <a:close/>
              </a:path>
              <a:path w="1397000" h="207010" fill="norm" stroke="1" extrusionOk="0">
                <a:moveTo>
                  <a:pt x="969637" y="157866"/>
                </a:moveTo>
                <a:lnTo>
                  <a:pt x="926467" y="157866"/>
                </a:lnTo>
                <a:lnTo>
                  <a:pt x="943916" y="203262"/>
                </a:lnTo>
                <a:lnTo>
                  <a:pt x="987814" y="203262"/>
                </a:lnTo>
                <a:lnTo>
                  <a:pt x="969637" y="157866"/>
                </a:lnTo>
                <a:close/>
              </a:path>
              <a:path w="1397000" h="207010" fill="norm" stroke="1" extrusionOk="0">
                <a:moveTo>
                  <a:pt x="926459" y="50031"/>
                </a:moveTo>
                <a:lnTo>
                  <a:pt x="885977" y="50031"/>
                </a:lnTo>
                <a:lnTo>
                  <a:pt x="913514" y="124192"/>
                </a:lnTo>
                <a:lnTo>
                  <a:pt x="956154" y="124192"/>
                </a:lnTo>
                <a:lnTo>
                  <a:pt x="926459" y="50031"/>
                </a:lnTo>
                <a:close/>
              </a:path>
              <a:path w="1397000" h="207010" fill="norm" stroke="1" extrusionOk="0">
                <a:moveTo>
                  <a:pt x="1082829" y="3408"/>
                </a:moveTo>
                <a:lnTo>
                  <a:pt x="1009079" y="3408"/>
                </a:lnTo>
                <a:lnTo>
                  <a:pt x="1009079" y="203262"/>
                </a:lnTo>
                <a:lnTo>
                  <a:pt x="1085010" y="203262"/>
                </a:lnTo>
                <a:lnTo>
                  <a:pt x="1095628" y="202998"/>
                </a:lnTo>
                <a:lnTo>
                  <a:pt x="1136748" y="192186"/>
                </a:lnTo>
                <a:lnTo>
                  <a:pt x="1159949" y="169588"/>
                </a:lnTo>
                <a:lnTo>
                  <a:pt x="1049432" y="169588"/>
                </a:lnTo>
                <a:lnTo>
                  <a:pt x="1049432" y="37335"/>
                </a:lnTo>
                <a:lnTo>
                  <a:pt x="1160040" y="37335"/>
                </a:lnTo>
                <a:lnTo>
                  <a:pt x="1156892" y="32610"/>
                </a:lnTo>
                <a:lnTo>
                  <a:pt x="1120867" y="7225"/>
                </a:lnTo>
                <a:lnTo>
                  <a:pt x="1094562" y="3647"/>
                </a:lnTo>
                <a:lnTo>
                  <a:pt x="1082829" y="3408"/>
                </a:lnTo>
                <a:close/>
              </a:path>
              <a:path w="1397000" h="207010" fill="norm" stroke="1" extrusionOk="0">
                <a:moveTo>
                  <a:pt x="1160040" y="37335"/>
                </a:moveTo>
                <a:lnTo>
                  <a:pt x="1078884" y="37335"/>
                </a:lnTo>
                <a:lnTo>
                  <a:pt x="1088180" y="37693"/>
                </a:lnTo>
                <a:lnTo>
                  <a:pt x="1095448" y="38289"/>
                </a:lnTo>
                <a:lnTo>
                  <a:pt x="1128092" y="59622"/>
                </a:lnTo>
                <a:lnTo>
                  <a:pt x="1134587" y="91760"/>
                </a:lnTo>
                <a:lnTo>
                  <a:pt x="1134651" y="92557"/>
                </a:lnTo>
                <a:lnTo>
                  <a:pt x="1134907" y="103470"/>
                </a:lnTo>
                <a:lnTo>
                  <a:pt x="1134651" y="114449"/>
                </a:lnTo>
                <a:lnTo>
                  <a:pt x="1133884" y="124209"/>
                </a:lnTo>
                <a:lnTo>
                  <a:pt x="1115938" y="163273"/>
                </a:lnTo>
                <a:lnTo>
                  <a:pt x="1090828" y="169588"/>
                </a:lnTo>
                <a:lnTo>
                  <a:pt x="1159949" y="169588"/>
                </a:lnTo>
                <a:lnTo>
                  <a:pt x="1175090" y="128216"/>
                </a:lnTo>
                <a:lnTo>
                  <a:pt x="1176624" y="105244"/>
                </a:lnTo>
                <a:lnTo>
                  <a:pt x="1176239" y="92557"/>
                </a:lnTo>
                <a:lnTo>
                  <a:pt x="1166435" y="48799"/>
                </a:lnTo>
                <a:lnTo>
                  <a:pt x="1162039" y="40334"/>
                </a:lnTo>
                <a:lnTo>
                  <a:pt x="1160040" y="37335"/>
                </a:lnTo>
                <a:close/>
              </a:path>
              <a:path w="1397000" h="207010" fill="norm" stroke="1" extrusionOk="0">
                <a:moveTo>
                  <a:pt x="1299315" y="0"/>
                </a:moveTo>
                <a:lnTo>
                  <a:pt x="1256238" y="7904"/>
                </a:lnTo>
                <a:lnTo>
                  <a:pt x="1224818" y="32164"/>
                </a:lnTo>
                <a:lnTo>
                  <a:pt x="1204943" y="76478"/>
                </a:lnTo>
                <a:lnTo>
                  <a:pt x="1202659" y="104561"/>
                </a:lnTo>
                <a:lnTo>
                  <a:pt x="1204256" y="126488"/>
                </a:lnTo>
                <a:lnTo>
                  <a:pt x="1204303" y="127136"/>
                </a:lnTo>
                <a:lnTo>
                  <a:pt x="1209136" y="146737"/>
                </a:lnTo>
                <a:lnTo>
                  <a:pt x="1209237" y="147146"/>
                </a:lnTo>
                <a:lnTo>
                  <a:pt x="1217346" y="164353"/>
                </a:lnTo>
                <a:lnTo>
                  <a:pt x="1217459" y="164592"/>
                </a:lnTo>
                <a:lnTo>
                  <a:pt x="1228865" y="179336"/>
                </a:lnTo>
                <a:lnTo>
                  <a:pt x="1278715" y="204972"/>
                </a:lnTo>
                <a:lnTo>
                  <a:pt x="1299862" y="206672"/>
                </a:lnTo>
                <a:lnTo>
                  <a:pt x="1320664" y="204972"/>
                </a:lnTo>
                <a:lnTo>
                  <a:pt x="1339337" y="199872"/>
                </a:lnTo>
                <a:lnTo>
                  <a:pt x="1355792" y="191373"/>
                </a:lnTo>
                <a:lnTo>
                  <a:pt x="1370206" y="179336"/>
                </a:lnTo>
                <a:lnTo>
                  <a:pt x="1375704" y="172180"/>
                </a:lnTo>
                <a:lnTo>
                  <a:pt x="1299725" y="172180"/>
                </a:lnTo>
                <a:lnTo>
                  <a:pt x="1288279" y="171094"/>
                </a:lnTo>
                <a:lnTo>
                  <a:pt x="1277817" y="167835"/>
                </a:lnTo>
                <a:lnTo>
                  <a:pt x="1268416" y="162403"/>
                </a:lnTo>
                <a:lnTo>
                  <a:pt x="1259917" y="154663"/>
                </a:lnTo>
                <a:lnTo>
                  <a:pt x="1253160" y="145022"/>
                </a:lnTo>
                <a:lnTo>
                  <a:pt x="1253058" y="144877"/>
                </a:lnTo>
                <a:lnTo>
                  <a:pt x="1248173" y="133072"/>
                </a:lnTo>
                <a:lnTo>
                  <a:pt x="1245219" y="119146"/>
                </a:lnTo>
                <a:lnTo>
                  <a:pt x="1244322" y="104561"/>
                </a:lnTo>
                <a:lnTo>
                  <a:pt x="1244271" y="102652"/>
                </a:lnTo>
                <a:lnTo>
                  <a:pt x="1245193" y="87041"/>
                </a:lnTo>
                <a:lnTo>
                  <a:pt x="1259509" y="51598"/>
                </a:lnTo>
                <a:lnTo>
                  <a:pt x="1299725" y="34490"/>
                </a:lnTo>
                <a:lnTo>
                  <a:pt x="1375470" y="34490"/>
                </a:lnTo>
                <a:lnTo>
                  <a:pt x="1370001" y="27398"/>
                </a:lnTo>
                <a:lnTo>
                  <a:pt x="1355638" y="15411"/>
                </a:lnTo>
                <a:lnTo>
                  <a:pt x="1339070" y="6849"/>
                </a:lnTo>
                <a:lnTo>
                  <a:pt x="1320295" y="1712"/>
                </a:lnTo>
                <a:lnTo>
                  <a:pt x="1299315" y="0"/>
                </a:lnTo>
                <a:close/>
              </a:path>
              <a:path w="1397000" h="207010" fill="norm" stroke="1" extrusionOk="0">
                <a:moveTo>
                  <a:pt x="1375470" y="34490"/>
                </a:moveTo>
                <a:lnTo>
                  <a:pt x="1299725" y="34490"/>
                </a:lnTo>
                <a:lnTo>
                  <a:pt x="1311624" y="35559"/>
                </a:lnTo>
                <a:lnTo>
                  <a:pt x="1322545" y="38818"/>
                </a:lnTo>
                <a:lnTo>
                  <a:pt x="1322384" y="38818"/>
                </a:lnTo>
                <a:lnTo>
                  <a:pt x="1328817" y="42438"/>
                </a:lnTo>
                <a:lnTo>
                  <a:pt x="1331716" y="44113"/>
                </a:lnTo>
                <a:lnTo>
                  <a:pt x="1353860" y="86566"/>
                </a:lnTo>
                <a:lnTo>
                  <a:pt x="1354801" y="102652"/>
                </a:lnTo>
                <a:lnTo>
                  <a:pt x="1353834" y="118949"/>
                </a:lnTo>
                <a:lnTo>
                  <a:pt x="1350933" y="133072"/>
                </a:lnTo>
                <a:lnTo>
                  <a:pt x="1346156" y="144877"/>
                </a:lnTo>
                <a:lnTo>
                  <a:pt x="1346097" y="145022"/>
                </a:lnTo>
                <a:lnTo>
                  <a:pt x="1339423" y="154663"/>
                </a:lnTo>
                <a:lnTo>
                  <a:pt x="1339329" y="154799"/>
                </a:lnTo>
                <a:lnTo>
                  <a:pt x="1331050" y="162403"/>
                </a:lnTo>
                <a:lnTo>
                  <a:pt x="1321690" y="167835"/>
                </a:lnTo>
                <a:lnTo>
                  <a:pt x="1311248" y="171094"/>
                </a:lnTo>
                <a:lnTo>
                  <a:pt x="1299725" y="172180"/>
                </a:lnTo>
                <a:lnTo>
                  <a:pt x="1375704" y="172180"/>
                </a:lnTo>
                <a:lnTo>
                  <a:pt x="1381716" y="164353"/>
                </a:lnTo>
                <a:lnTo>
                  <a:pt x="1389938" y="146737"/>
                </a:lnTo>
                <a:lnTo>
                  <a:pt x="1394871" y="126488"/>
                </a:lnTo>
                <a:lnTo>
                  <a:pt x="1396447" y="104561"/>
                </a:lnTo>
                <a:lnTo>
                  <a:pt x="1396447" y="102652"/>
                </a:lnTo>
                <a:lnTo>
                  <a:pt x="1394858" y="80542"/>
                </a:lnTo>
                <a:lnTo>
                  <a:pt x="1389887" y="60153"/>
                </a:lnTo>
                <a:lnTo>
                  <a:pt x="1381601" y="42438"/>
                </a:lnTo>
                <a:lnTo>
                  <a:pt x="1375470" y="344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880296303" name="object 10"/>
          <p:cNvPicPr/>
          <p:nvPr/>
        </p:nvPicPr>
        <p:blipFill>
          <a:blip r:embed="rId5"/>
          <a:stretch/>
        </p:blipFill>
        <p:spPr bwMode="auto">
          <a:xfrm>
            <a:off x="4733578" y="1131952"/>
            <a:ext cx="657223" cy="714375"/>
          </a:xfrm>
          <a:prstGeom prst="rect">
            <a:avLst/>
          </a:prstGeom>
        </p:spPr>
      </p:pic>
      <p:pic>
        <p:nvPicPr>
          <p:cNvPr id="1509425793" name="object 11"/>
          <p:cNvPicPr/>
          <p:nvPr/>
        </p:nvPicPr>
        <p:blipFill>
          <a:blip r:embed="rId6"/>
          <a:stretch/>
        </p:blipFill>
        <p:spPr bwMode="auto">
          <a:xfrm>
            <a:off x="4771676" y="2326896"/>
            <a:ext cx="581025" cy="711197"/>
          </a:xfrm>
          <a:prstGeom prst="rect">
            <a:avLst/>
          </a:prstGeom>
        </p:spPr>
      </p:pic>
      <p:grpSp>
        <p:nvGrpSpPr>
          <p:cNvPr id="83714073" name="object 12"/>
          <p:cNvGrpSpPr/>
          <p:nvPr/>
        </p:nvGrpSpPr>
        <p:grpSpPr bwMode="auto">
          <a:xfrm>
            <a:off x="4648741" y="3461576"/>
            <a:ext cx="751205" cy="558800"/>
            <a:chOff x="4648741" y="3461576"/>
            <a:chExt cx="751205" cy="558800"/>
          </a:xfrm>
        </p:grpSpPr>
        <p:pic>
          <p:nvPicPr>
            <p:cNvPr id="13" name="object 13"/>
            <p:cNvPicPr/>
            <p:nvPr/>
          </p:nvPicPr>
          <p:blipFill>
            <a:blip r:embed="rId7"/>
            <a:stretch/>
          </p:blipFill>
          <p:spPr bwMode="auto">
            <a:xfrm>
              <a:off x="5024152" y="3835032"/>
              <a:ext cx="185154" cy="1851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/>
            <a:stretch/>
          </p:blipFill>
          <p:spPr bwMode="auto">
            <a:xfrm>
              <a:off x="4648741" y="3461576"/>
              <a:ext cx="750886" cy="503236"/>
            </a:xfrm>
            <a:prstGeom prst="rect">
              <a:avLst/>
            </a:prstGeom>
          </p:spPr>
        </p:pic>
      </p:grpSp>
      <p:pic>
        <p:nvPicPr>
          <p:cNvPr id="115986100" name="object 15"/>
          <p:cNvPicPr/>
          <p:nvPr/>
        </p:nvPicPr>
        <p:blipFill>
          <a:blip r:embed="rId9"/>
          <a:stretch/>
        </p:blipFill>
        <p:spPr bwMode="auto">
          <a:xfrm>
            <a:off x="4724053" y="4388294"/>
            <a:ext cx="642938" cy="712786"/>
          </a:xfrm>
          <a:prstGeom prst="rect">
            <a:avLst/>
          </a:prstGeom>
        </p:spPr>
      </p:pic>
      <p:pic>
        <p:nvPicPr>
          <p:cNvPr id="939942909" name="object 16"/>
          <p:cNvPicPr/>
          <p:nvPr/>
        </p:nvPicPr>
        <p:blipFill>
          <a:blip r:embed="rId10"/>
          <a:stretch/>
        </p:blipFill>
        <p:spPr bwMode="auto">
          <a:xfrm>
            <a:off x="5965859" y="1000253"/>
            <a:ext cx="3605526" cy="4205348"/>
          </a:xfrm>
          <a:prstGeom prst="rect">
            <a:avLst/>
          </a:prstGeom>
        </p:spPr>
      </p:pic>
      <p:pic>
        <p:nvPicPr>
          <p:cNvPr id="481206973" name="object 17"/>
          <p:cNvPicPr/>
          <p:nvPr/>
        </p:nvPicPr>
        <p:blipFill>
          <a:blip r:embed="rId11"/>
          <a:stretch/>
        </p:blipFill>
        <p:spPr bwMode="auto">
          <a:xfrm>
            <a:off x="2609269" y="345387"/>
            <a:ext cx="6928646" cy="357850"/>
          </a:xfrm>
          <a:prstGeom prst="rect">
            <a:avLst/>
          </a:prstGeom>
        </p:spPr>
      </p:pic>
      <p:pic>
        <p:nvPicPr>
          <p:cNvPr id="313307617" name="object 18"/>
          <p:cNvPicPr/>
          <p:nvPr/>
        </p:nvPicPr>
        <p:blipFill>
          <a:blip r:embed="rId12"/>
          <a:stretch/>
        </p:blipFill>
        <p:spPr bwMode="auto">
          <a:xfrm>
            <a:off x="1268070" y="4492782"/>
            <a:ext cx="3038688" cy="529959"/>
          </a:xfrm>
          <a:prstGeom prst="rect">
            <a:avLst/>
          </a:prstGeom>
        </p:spPr>
      </p:pic>
      <p:pic>
        <p:nvPicPr>
          <p:cNvPr id="1796430301" name="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onlyoffice/8.3.3.1</Application>
  <PresentationFormat>On-screen Show (4:3)</PresentationFormat>
  <Paragraphs>0</Paragraphs>
  <Slides>13</Slides>
  <Notes>13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Brochure 2025 Consultoría.cdr</dc:title>
  <dc:creator>User</dc:creator>
  <cp:lastModifiedBy>Juan Soto</cp:lastModifiedBy>
  <cp:revision>6</cp:revision>
  <dcterms:created xsi:type="dcterms:W3CDTF">2025-10-02T15:36:21Z</dcterms:created>
  <dcterms:modified xsi:type="dcterms:W3CDTF">2026-08-05T17:35:18Z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2025-09-13T00:00:00Z</vt:filetime>
  </property>
  <property fmtid="{D5CDD505-2E9C-101B-9397-08002B2CF9AE}" pid="3" name="Creator">
    <vt:lpwstr>CorelDRAW 2021</vt:lpwstr>
  </property>
  <property fmtid="{D5CDD505-2E9C-101B-9397-08002B2CF9AE}" pid="4" name="LastSaved">
    <vt:filetime>2025-10-02T00:00:00Z</vt:filetime>
  </property>
  <property fmtid="{D5CDD505-2E9C-101B-9397-08002B2CF9AE}" pid="5" name="Producer">
    <vt:lpwstr>Corel PDF Engine Version 23.0.0.363</vt:lpwstr>
  </property>
</Properties>
</file>